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24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3FB15-00A5-9549-B2DC-A1BB1650C38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45C8DCA-28AC-E54E-80ED-201693EC4A8E}">
      <dgm:prSet phldrT="[Tekst]" custT="1"/>
      <dgm:spPr/>
      <dgm:t>
        <a:bodyPr/>
        <a:lstStyle/>
        <a:p>
          <a:r>
            <a:rPr lang="en-GB" sz="1800" b="1" noProof="0" dirty="0"/>
            <a:t>Origin</a:t>
          </a:r>
        </a:p>
      </dgm:t>
    </dgm:pt>
    <dgm:pt modelId="{B6F15524-6212-7D48-B754-FD75E7AFEC52}" type="parTrans" cxnId="{EE4EE06D-BB76-DF48-ACC3-64F02DAD8AE6}">
      <dgm:prSet/>
      <dgm:spPr/>
      <dgm:t>
        <a:bodyPr/>
        <a:lstStyle/>
        <a:p>
          <a:endParaRPr lang="nl-NL"/>
        </a:p>
      </dgm:t>
    </dgm:pt>
    <dgm:pt modelId="{24879703-7C37-B242-93E5-0805CA803D80}" type="sibTrans" cxnId="{EE4EE06D-BB76-DF48-ACC3-64F02DAD8AE6}">
      <dgm:prSet/>
      <dgm:spPr/>
      <dgm:t>
        <a:bodyPr/>
        <a:lstStyle/>
        <a:p>
          <a:endParaRPr lang="nl-NL"/>
        </a:p>
      </dgm:t>
    </dgm:pt>
    <dgm:pt modelId="{BFE303E6-6C4B-2145-8B01-7E46FD1D031F}">
      <dgm:prSet phldrT="[Tekst]"/>
      <dgm:spPr/>
      <dgm:t>
        <a:bodyPr/>
        <a:lstStyle/>
        <a:p>
          <a:r>
            <a:rPr lang="en-GB" noProof="0" dirty="0"/>
            <a:t>In FR, financial crisis, </a:t>
          </a:r>
          <a:r>
            <a:rPr lang="en-GB" noProof="0" dirty="0" err="1"/>
            <a:t>agri</a:t>
          </a:r>
          <a:r>
            <a:rPr lang="en-GB" noProof="0" dirty="0"/>
            <a:t>-industry policy</a:t>
          </a:r>
        </a:p>
      </dgm:t>
    </dgm:pt>
    <dgm:pt modelId="{5F0D167E-2C7A-ED43-85F1-352C565B435E}" type="parTrans" cxnId="{3E31B814-50C3-3A42-82D1-E2152B81E311}">
      <dgm:prSet/>
      <dgm:spPr/>
      <dgm:t>
        <a:bodyPr/>
        <a:lstStyle/>
        <a:p>
          <a:endParaRPr lang="nl-NL"/>
        </a:p>
      </dgm:t>
    </dgm:pt>
    <dgm:pt modelId="{150BA471-F955-E24A-95EF-D3252286910D}" type="sibTrans" cxnId="{3E31B814-50C3-3A42-82D1-E2152B81E311}">
      <dgm:prSet/>
      <dgm:spPr/>
      <dgm:t>
        <a:bodyPr/>
        <a:lstStyle/>
        <a:p>
          <a:endParaRPr lang="nl-NL"/>
        </a:p>
      </dgm:t>
    </dgm:pt>
    <dgm:pt modelId="{4A72D77C-68AB-7946-ADC2-8065480680C7}">
      <dgm:prSet phldrT="[Tekst]"/>
      <dgm:spPr/>
      <dgm:t>
        <a:bodyPr/>
        <a:lstStyle/>
        <a:p>
          <a:r>
            <a:rPr lang="en-GB" noProof="0" dirty="0"/>
            <a:t>In NL, sustainability agenda</a:t>
          </a:r>
        </a:p>
      </dgm:t>
    </dgm:pt>
    <dgm:pt modelId="{7AE0255D-C041-7C4B-88D8-7723701BC158}" type="parTrans" cxnId="{6FED7ED6-C939-6E4A-9DE0-0BC2228F572D}">
      <dgm:prSet/>
      <dgm:spPr/>
      <dgm:t>
        <a:bodyPr/>
        <a:lstStyle/>
        <a:p>
          <a:endParaRPr lang="nl-NL"/>
        </a:p>
      </dgm:t>
    </dgm:pt>
    <dgm:pt modelId="{D36498C8-345C-BB4F-B908-E10E372C64B5}" type="sibTrans" cxnId="{6FED7ED6-C939-6E4A-9DE0-0BC2228F572D}">
      <dgm:prSet/>
      <dgm:spPr/>
      <dgm:t>
        <a:bodyPr/>
        <a:lstStyle/>
        <a:p>
          <a:endParaRPr lang="nl-NL"/>
        </a:p>
      </dgm:t>
    </dgm:pt>
    <dgm:pt modelId="{448DFF22-8C71-1141-9B39-E77FC1DDE9D2}">
      <dgm:prSet phldrT="[Tekst]" custT="1"/>
      <dgm:spPr/>
      <dgm:t>
        <a:bodyPr/>
        <a:lstStyle/>
        <a:p>
          <a:r>
            <a:rPr lang="en-GB" sz="1800" b="1" noProof="0" dirty="0" err="1"/>
            <a:t>Initiatiator</a:t>
          </a:r>
          <a:endParaRPr lang="en-GB" sz="1800" b="1" noProof="0" dirty="0"/>
        </a:p>
      </dgm:t>
    </dgm:pt>
    <dgm:pt modelId="{7FD77D73-B9C7-C046-96E7-88B3A4D043D0}" type="parTrans" cxnId="{30C76B99-D7C0-7647-B322-3B9D3AFD802B}">
      <dgm:prSet/>
      <dgm:spPr/>
      <dgm:t>
        <a:bodyPr/>
        <a:lstStyle/>
        <a:p>
          <a:endParaRPr lang="nl-NL"/>
        </a:p>
      </dgm:t>
    </dgm:pt>
    <dgm:pt modelId="{3BEB5DEF-A73C-2F44-8BC5-790E54A7A20F}" type="sibTrans" cxnId="{30C76B99-D7C0-7647-B322-3B9D3AFD802B}">
      <dgm:prSet/>
      <dgm:spPr/>
      <dgm:t>
        <a:bodyPr/>
        <a:lstStyle/>
        <a:p>
          <a:endParaRPr lang="nl-NL"/>
        </a:p>
      </dgm:t>
    </dgm:pt>
    <dgm:pt modelId="{F6ACC919-3C76-AC4E-9803-0195A866196B}">
      <dgm:prSet phldrT="[Tekst]"/>
      <dgm:spPr/>
      <dgm:t>
        <a:bodyPr/>
        <a:lstStyle/>
        <a:p>
          <a:r>
            <a:rPr lang="en-GB" noProof="0" dirty="0"/>
            <a:t>IN FR, government, Ministries (AGRI &amp; ECON, Health, Social)</a:t>
          </a:r>
        </a:p>
      </dgm:t>
    </dgm:pt>
    <dgm:pt modelId="{8E7B2FAB-D744-EF45-8D87-F47EA68E3E89}" type="parTrans" cxnId="{96743A9A-13A7-8B4D-9654-698AA8B5BA87}">
      <dgm:prSet/>
      <dgm:spPr/>
      <dgm:t>
        <a:bodyPr/>
        <a:lstStyle/>
        <a:p>
          <a:endParaRPr lang="nl-NL"/>
        </a:p>
      </dgm:t>
    </dgm:pt>
    <dgm:pt modelId="{51FA7EC3-47AC-164E-BCA0-120C940D5685}" type="sibTrans" cxnId="{96743A9A-13A7-8B4D-9654-698AA8B5BA87}">
      <dgm:prSet/>
      <dgm:spPr/>
      <dgm:t>
        <a:bodyPr/>
        <a:lstStyle/>
        <a:p>
          <a:endParaRPr lang="nl-NL"/>
        </a:p>
      </dgm:t>
    </dgm:pt>
    <dgm:pt modelId="{941EC9D4-7073-F64D-9D0C-873BDAA7B66A}">
      <dgm:prSet phldrT="[Tekst]"/>
      <dgm:spPr/>
      <dgm:t>
        <a:bodyPr/>
        <a:lstStyle/>
        <a:p>
          <a:r>
            <a:rPr lang="en-GB" noProof="0" dirty="0"/>
            <a:t>In NL, 123 organisations: Local governments, 3 ministries  Healthcare, Health Insurance, Banks,  Patient organisations</a:t>
          </a:r>
        </a:p>
      </dgm:t>
    </dgm:pt>
    <dgm:pt modelId="{0B8EBC98-342E-694E-ABCB-CAD0CBC4C84E}" type="parTrans" cxnId="{FB82F7A3-C559-0C46-8D35-5FDAAA39551B}">
      <dgm:prSet/>
      <dgm:spPr/>
      <dgm:t>
        <a:bodyPr/>
        <a:lstStyle/>
        <a:p>
          <a:endParaRPr lang="nl-NL"/>
        </a:p>
      </dgm:t>
    </dgm:pt>
    <dgm:pt modelId="{CC9C7C27-ED3B-A543-8370-36B354D9F46F}" type="sibTrans" cxnId="{FB82F7A3-C559-0C46-8D35-5FDAAA39551B}">
      <dgm:prSet/>
      <dgm:spPr/>
      <dgm:t>
        <a:bodyPr/>
        <a:lstStyle/>
        <a:p>
          <a:endParaRPr lang="nl-NL"/>
        </a:p>
      </dgm:t>
    </dgm:pt>
    <dgm:pt modelId="{60B1F41B-5BCA-7946-A6B8-1E1997880E90}">
      <dgm:prSet phldrT="[Tekst]" custT="1"/>
      <dgm:spPr/>
      <dgm:t>
        <a:bodyPr/>
        <a:lstStyle/>
        <a:p>
          <a:r>
            <a:rPr lang="en-GB" sz="1800" b="1" noProof="0" dirty="0"/>
            <a:t>Goals</a:t>
          </a:r>
        </a:p>
      </dgm:t>
    </dgm:pt>
    <dgm:pt modelId="{49DE4BF9-59FE-E440-A529-D222F15E6776}" type="parTrans" cxnId="{980C3450-2687-7145-BB24-08435B50305E}">
      <dgm:prSet/>
      <dgm:spPr/>
      <dgm:t>
        <a:bodyPr/>
        <a:lstStyle/>
        <a:p>
          <a:endParaRPr lang="nl-NL"/>
        </a:p>
      </dgm:t>
    </dgm:pt>
    <dgm:pt modelId="{C3703196-9BCD-8B44-96E9-C1B1228F1C3C}" type="sibTrans" cxnId="{980C3450-2687-7145-BB24-08435B50305E}">
      <dgm:prSet/>
      <dgm:spPr/>
      <dgm:t>
        <a:bodyPr/>
        <a:lstStyle/>
        <a:p>
          <a:endParaRPr lang="nl-NL"/>
        </a:p>
      </dgm:t>
    </dgm:pt>
    <dgm:pt modelId="{903F0DF4-3F94-B94B-9743-D8C6F40F8ADD}">
      <dgm:prSet phldrT="[Tekst]"/>
      <dgm:spPr/>
      <dgm:t>
        <a:bodyPr/>
        <a:lstStyle/>
        <a:p>
          <a:r>
            <a:rPr lang="en-GB" noProof="0" dirty="0"/>
            <a:t>In FR, stimulate local produce, reduce waste, tackle malnutrition</a:t>
          </a:r>
        </a:p>
      </dgm:t>
    </dgm:pt>
    <dgm:pt modelId="{06B17F76-B60B-484B-B6C4-A44D76185AAD}" type="parTrans" cxnId="{C5365D36-B0AF-4C4D-A73E-4A7E45B8AC28}">
      <dgm:prSet/>
      <dgm:spPr/>
      <dgm:t>
        <a:bodyPr/>
        <a:lstStyle/>
        <a:p>
          <a:endParaRPr lang="nl-NL"/>
        </a:p>
      </dgm:t>
    </dgm:pt>
    <dgm:pt modelId="{4FE45FB9-EBE8-BE41-926F-5EACEC036325}" type="sibTrans" cxnId="{C5365D36-B0AF-4C4D-A73E-4A7E45B8AC28}">
      <dgm:prSet/>
      <dgm:spPr/>
      <dgm:t>
        <a:bodyPr/>
        <a:lstStyle/>
        <a:p>
          <a:endParaRPr lang="nl-NL"/>
        </a:p>
      </dgm:t>
    </dgm:pt>
    <dgm:pt modelId="{879949D2-AC12-6648-8BBB-3381322E749A}">
      <dgm:prSet phldrT="[Tekst]"/>
      <dgm:spPr/>
      <dgm:t>
        <a:bodyPr/>
        <a:lstStyle/>
        <a:p>
          <a:r>
            <a:rPr lang="en-GB" noProof="0" dirty="0"/>
            <a:t>In NL, Sustainable healthcare for a healthy future</a:t>
          </a:r>
        </a:p>
      </dgm:t>
    </dgm:pt>
    <dgm:pt modelId="{50FD37C2-643D-134A-B02D-8BED3B8A6A57}" type="parTrans" cxnId="{8EFDA3A0-581B-E748-A5FD-047863996646}">
      <dgm:prSet/>
      <dgm:spPr/>
      <dgm:t>
        <a:bodyPr/>
        <a:lstStyle/>
        <a:p>
          <a:endParaRPr lang="nl-NL"/>
        </a:p>
      </dgm:t>
    </dgm:pt>
    <dgm:pt modelId="{735FC183-9A42-7E4A-85BF-2CF045637B1B}" type="sibTrans" cxnId="{8EFDA3A0-581B-E748-A5FD-047863996646}">
      <dgm:prSet/>
      <dgm:spPr/>
      <dgm:t>
        <a:bodyPr/>
        <a:lstStyle/>
        <a:p>
          <a:endParaRPr lang="nl-NL"/>
        </a:p>
      </dgm:t>
    </dgm:pt>
    <dgm:pt modelId="{DC07ADB5-5806-6442-8EED-D0D79529FD5F}" type="pres">
      <dgm:prSet presAssocID="{33F3FB15-00A5-9549-B2DC-A1BB1650C38D}" presName="linearFlow" presStyleCnt="0">
        <dgm:presLayoutVars>
          <dgm:dir/>
          <dgm:animLvl val="lvl"/>
          <dgm:resizeHandles val="exact"/>
        </dgm:presLayoutVars>
      </dgm:prSet>
      <dgm:spPr/>
    </dgm:pt>
    <dgm:pt modelId="{F9CCF8BC-AF59-5D41-A88F-68132E18CC71}" type="pres">
      <dgm:prSet presAssocID="{345C8DCA-28AC-E54E-80ED-201693EC4A8E}" presName="composite" presStyleCnt="0"/>
      <dgm:spPr/>
    </dgm:pt>
    <dgm:pt modelId="{C4B29DAA-ADA0-4046-AAF8-68D907CD4C27}" type="pres">
      <dgm:prSet presAssocID="{345C8DCA-28AC-E54E-80ED-201693EC4A8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0342DD6-2C51-3C4B-9296-EF7DAAC00258}" type="pres">
      <dgm:prSet presAssocID="{345C8DCA-28AC-E54E-80ED-201693EC4A8E}" presName="descendantText" presStyleLbl="alignAcc1" presStyleIdx="0" presStyleCnt="3">
        <dgm:presLayoutVars>
          <dgm:bulletEnabled val="1"/>
        </dgm:presLayoutVars>
      </dgm:prSet>
      <dgm:spPr/>
    </dgm:pt>
    <dgm:pt modelId="{42B59CDE-C133-624B-9AE3-20B4154C130F}" type="pres">
      <dgm:prSet presAssocID="{24879703-7C37-B242-93E5-0805CA803D80}" presName="sp" presStyleCnt="0"/>
      <dgm:spPr/>
    </dgm:pt>
    <dgm:pt modelId="{DF8AAD98-49BD-0D4E-8214-790481A6FFBE}" type="pres">
      <dgm:prSet presAssocID="{448DFF22-8C71-1141-9B39-E77FC1DDE9D2}" presName="composite" presStyleCnt="0"/>
      <dgm:spPr/>
    </dgm:pt>
    <dgm:pt modelId="{1D117B5A-06BE-B04C-8CB6-4499A8E08D86}" type="pres">
      <dgm:prSet presAssocID="{448DFF22-8C71-1141-9B39-E77FC1DDE9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DA3C6B8-D444-0543-9735-3F5A58138E4C}" type="pres">
      <dgm:prSet presAssocID="{448DFF22-8C71-1141-9B39-E77FC1DDE9D2}" presName="descendantText" presStyleLbl="alignAcc1" presStyleIdx="1" presStyleCnt="3">
        <dgm:presLayoutVars>
          <dgm:bulletEnabled val="1"/>
        </dgm:presLayoutVars>
      </dgm:prSet>
      <dgm:spPr/>
    </dgm:pt>
    <dgm:pt modelId="{3E70BF68-745F-1048-AB6A-B2F4A22921D2}" type="pres">
      <dgm:prSet presAssocID="{3BEB5DEF-A73C-2F44-8BC5-790E54A7A20F}" presName="sp" presStyleCnt="0"/>
      <dgm:spPr/>
    </dgm:pt>
    <dgm:pt modelId="{772F6874-26CC-4041-9815-46687057E54D}" type="pres">
      <dgm:prSet presAssocID="{60B1F41B-5BCA-7946-A6B8-1E1997880E90}" presName="composite" presStyleCnt="0"/>
      <dgm:spPr/>
    </dgm:pt>
    <dgm:pt modelId="{97981871-56CB-C446-8790-97F9B7E778A9}" type="pres">
      <dgm:prSet presAssocID="{60B1F41B-5BCA-7946-A6B8-1E1997880E9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6F53C21-1456-3043-9864-650780C6016C}" type="pres">
      <dgm:prSet presAssocID="{60B1F41B-5BCA-7946-A6B8-1E1997880E9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901CE09-64A8-5D44-82B8-63D003A381F7}" type="presOf" srcId="{60B1F41B-5BCA-7946-A6B8-1E1997880E90}" destId="{97981871-56CB-C446-8790-97F9B7E778A9}" srcOrd="0" destOrd="0" presId="urn:microsoft.com/office/officeart/2005/8/layout/chevron2"/>
    <dgm:cxn modelId="{3E31B814-50C3-3A42-82D1-E2152B81E311}" srcId="{345C8DCA-28AC-E54E-80ED-201693EC4A8E}" destId="{BFE303E6-6C4B-2145-8B01-7E46FD1D031F}" srcOrd="0" destOrd="0" parTransId="{5F0D167E-2C7A-ED43-85F1-352C565B435E}" sibTransId="{150BA471-F955-E24A-95EF-D3252286910D}"/>
    <dgm:cxn modelId="{C5365D36-B0AF-4C4D-A73E-4A7E45B8AC28}" srcId="{60B1F41B-5BCA-7946-A6B8-1E1997880E90}" destId="{903F0DF4-3F94-B94B-9743-D8C6F40F8ADD}" srcOrd="0" destOrd="0" parTransId="{06B17F76-B60B-484B-B6C4-A44D76185AAD}" sibTransId="{4FE45FB9-EBE8-BE41-926F-5EACEC036325}"/>
    <dgm:cxn modelId="{E37A0A42-991E-C642-A457-E523CFA7A7B6}" type="presOf" srcId="{941EC9D4-7073-F64D-9D0C-873BDAA7B66A}" destId="{CDA3C6B8-D444-0543-9735-3F5A58138E4C}" srcOrd="0" destOrd="1" presId="urn:microsoft.com/office/officeart/2005/8/layout/chevron2"/>
    <dgm:cxn modelId="{980C3450-2687-7145-BB24-08435B50305E}" srcId="{33F3FB15-00A5-9549-B2DC-A1BB1650C38D}" destId="{60B1F41B-5BCA-7946-A6B8-1E1997880E90}" srcOrd="2" destOrd="0" parTransId="{49DE4BF9-59FE-E440-A529-D222F15E6776}" sibTransId="{C3703196-9BCD-8B44-96E9-C1B1228F1C3C}"/>
    <dgm:cxn modelId="{E33D3359-67FF-2C46-85D3-93ED585A9EA8}" type="presOf" srcId="{903F0DF4-3F94-B94B-9743-D8C6F40F8ADD}" destId="{76F53C21-1456-3043-9864-650780C6016C}" srcOrd="0" destOrd="0" presId="urn:microsoft.com/office/officeart/2005/8/layout/chevron2"/>
    <dgm:cxn modelId="{DBE9E65E-5802-CC4B-9532-EE26DB2072D4}" type="presOf" srcId="{345C8DCA-28AC-E54E-80ED-201693EC4A8E}" destId="{C4B29DAA-ADA0-4046-AAF8-68D907CD4C27}" srcOrd="0" destOrd="0" presId="urn:microsoft.com/office/officeart/2005/8/layout/chevron2"/>
    <dgm:cxn modelId="{EE4EE06D-BB76-DF48-ACC3-64F02DAD8AE6}" srcId="{33F3FB15-00A5-9549-B2DC-A1BB1650C38D}" destId="{345C8DCA-28AC-E54E-80ED-201693EC4A8E}" srcOrd="0" destOrd="0" parTransId="{B6F15524-6212-7D48-B754-FD75E7AFEC52}" sibTransId="{24879703-7C37-B242-93E5-0805CA803D80}"/>
    <dgm:cxn modelId="{CBFC6098-277A-B24C-AEF4-9493E0C2AB05}" type="presOf" srcId="{33F3FB15-00A5-9549-B2DC-A1BB1650C38D}" destId="{DC07ADB5-5806-6442-8EED-D0D79529FD5F}" srcOrd="0" destOrd="0" presId="urn:microsoft.com/office/officeart/2005/8/layout/chevron2"/>
    <dgm:cxn modelId="{30C76B99-D7C0-7647-B322-3B9D3AFD802B}" srcId="{33F3FB15-00A5-9549-B2DC-A1BB1650C38D}" destId="{448DFF22-8C71-1141-9B39-E77FC1DDE9D2}" srcOrd="1" destOrd="0" parTransId="{7FD77D73-B9C7-C046-96E7-88B3A4D043D0}" sibTransId="{3BEB5DEF-A73C-2F44-8BC5-790E54A7A20F}"/>
    <dgm:cxn modelId="{96743A9A-13A7-8B4D-9654-698AA8B5BA87}" srcId="{448DFF22-8C71-1141-9B39-E77FC1DDE9D2}" destId="{F6ACC919-3C76-AC4E-9803-0195A866196B}" srcOrd="0" destOrd="0" parTransId="{8E7B2FAB-D744-EF45-8D87-F47EA68E3E89}" sibTransId="{51FA7EC3-47AC-164E-BCA0-120C940D5685}"/>
    <dgm:cxn modelId="{9171789A-12C7-1E41-B412-EA745F1BB459}" type="presOf" srcId="{879949D2-AC12-6648-8BBB-3381322E749A}" destId="{76F53C21-1456-3043-9864-650780C6016C}" srcOrd="0" destOrd="1" presId="urn:microsoft.com/office/officeart/2005/8/layout/chevron2"/>
    <dgm:cxn modelId="{8EFDA3A0-581B-E748-A5FD-047863996646}" srcId="{60B1F41B-5BCA-7946-A6B8-1E1997880E90}" destId="{879949D2-AC12-6648-8BBB-3381322E749A}" srcOrd="1" destOrd="0" parTransId="{50FD37C2-643D-134A-B02D-8BED3B8A6A57}" sibTransId="{735FC183-9A42-7E4A-85BF-2CF045637B1B}"/>
    <dgm:cxn modelId="{FB82F7A3-C559-0C46-8D35-5FDAAA39551B}" srcId="{448DFF22-8C71-1141-9B39-E77FC1DDE9D2}" destId="{941EC9D4-7073-F64D-9D0C-873BDAA7B66A}" srcOrd="1" destOrd="0" parTransId="{0B8EBC98-342E-694E-ABCB-CAD0CBC4C84E}" sibTransId="{CC9C7C27-ED3B-A543-8370-36B354D9F46F}"/>
    <dgm:cxn modelId="{80DA0DAA-66D3-9947-8CEA-1A3A5A5C884C}" type="presOf" srcId="{448DFF22-8C71-1141-9B39-E77FC1DDE9D2}" destId="{1D117B5A-06BE-B04C-8CB6-4499A8E08D86}" srcOrd="0" destOrd="0" presId="urn:microsoft.com/office/officeart/2005/8/layout/chevron2"/>
    <dgm:cxn modelId="{B078AFB9-17BF-BE42-8F94-3EE9782E8064}" type="presOf" srcId="{4A72D77C-68AB-7946-ADC2-8065480680C7}" destId="{40342DD6-2C51-3C4B-9296-EF7DAAC00258}" srcOrd="0" destOrd="1" presId="urn:microsoft.com/office/officeart/2005/8/layout/chevron2"/>
    <dgm:cxn modelId="{6FED7ED6-C939-6E4A-9DE0-0BC2228F572D}" srcId="{345C8DCA-28AC-E54E-80ED-201693EC4A8E}" destId="{4A72D77C-68AB-7946-ADC2-8065480680C7}" srcOrd="1" destOrd="0" parTransId="{7AE0255D-C041-7C4B-88D8-7723701BC158}" sibTransId="{D36498C8-345C-BB4F-B908-E10E372C64B5}"/>
    <dgm:cxn modelId="{18D411DE-8E02-B149-AA4B-ECE4F82CFA3F}" type="presOf" srcId="{BFE303E6-6C4B-2145-8B01-7E46FD1D031F}" destId="{40342DD6-2C51-3C4B-9296-EF7DAAC00258}" srcOrd="0" destOrd="0" presId="urn:microsoft.com/office/officeart/2005/8/layout/chevron2"/>
    <dgm:cxn modelId="{93BFF9FC-86EB-2540-A9E6-81336DA16175}" type="presOf" srcId="{F6ACC919-3C76-AC4E-9803-0195A866196B}" destId="{CDA3C6B8-D444-0543-9735-3F5A58138E4C}" srcOrd="0" destOrd="0" presId="urn:microsoft.com/office/officeart/2005/8/layout/chevron2"/>
    <dgm:cxn modelId="{C291B666-26FF-8E40-BEDD-6C8E7FADC2E7}" type="presParOf" srcId="{DC07ADB5-5806-6442-8EED-D0D79529FD5F}" destId="{F9CCF8BC-AF59-5D41-A88F-68132E18CC71}" srcOrd="0" destOrd="0" presId="urn:microsoft.com/office/officeart/2005/8/layout/chevron2"/>
    <dgm:cxn modelId="{CAE9B772-C9ED-B943-A718-88FAD2F4F1E1}" type="presParOf" srcId="{F9CCF8BC-AF59-5D41-A88F-68132E18CC71}" destId="{C4B29DAA-ADA0-4046-AAF8-68D907CD4C27}" srcOrd="0" destOrd="0" presId="urn:microsoft.com/office/officeart/2005/8/layout/chevron2"/>
    <dgm:cxn modelId="{BC6C4767-867D-B74F-90CF-6940DC4ED63E}" type="presParOf" srcId="{F9CCF8BC-AF59-5D41-A88F-68132E18CC71}" destId="{40342DD6-2C51-3C4B-9296-EF7DAAC00258}" srcOrd="1" destOrd="0" presId="urn:microsoft.com/office/officeart/2005/8/layout/chevron2"/>
    <dgm:cxn modelId="{5ACF315B-8772-7D47-B4C1-3779B70CB96A}" type="presParOf" srcId="{DC07ADB5-5806-6442-8EED-D0D79529FD5F}" destId="{42B59CDE-C133-624B-9AE3-20B4154C130F}" srcOrd="1" destOrd="0" presId="urn:microsoft.com/office/officeart/2005/8/layout/chevron2"/>
    <dgm:cxn modelId="{D34D9ADF-F34A-A147-AFF6-E1AB8127DDF3}" type="presParOf" srcId="{DC07ADB5-5806-6442-8EED-D0D79529FD5F}" destId="{DF8AAD98-49BD-0D4E-8214-790481A6FFBE}" srcOrd="2" destOrd="0" presId="urn:microsoft.com/office/officeart/2005/8/layout/chevron2"/>
    <dgm:cxn modelId="{85B8CD4B-58C7-514B-8719-6E43A7A7E674}" type="presParOf" srcId="{DF8AAD98-49BD-0D4E-8214-790481A6FFBE}" destId="{1D117B5A-06BE-B04C-8CB6-4499A8E08D86}" srcOrd="0" destOrd="0" presId="urn:microsoft.com/office/officeart/2005/8/layout/chevron2"/>
    <dgm:cxn modelId="{E33B3A4E-8A26-694D-9316-A91E7F114A4B}" type="presParOf" srcId="{DF8AAD98-49BD-0D4E-8214-790481A6FFBE}" destId="{CDA3C6B8-D444-0543-9735-3F5A58138E4C}" srcOrd="1" destOrd="0" presId="urn:microsoft.com/office/officeart/2005/8/layout/chevron2"/>
    <dgm:cxn modelId="{D19F0CC5-21B3-C24B-9E87-FC2E9B4F4D15}" type="presParOf" srcId="{DC07ADB5-5806-6442-8EED-D0D79529FD5F}" destId="{3E70BF68-745F-1048-AB6A-B2F4A22921D2}" srcOrd="3" destOrd="0" presId="urn:microsoft.com/office/officeart/2005/8/layout/chevron2"/>
    <dgm:cxn modelId="{752B90DA-4476-9645-B35A-58980EDFDF01}" type="presParOf" srcId="{DC07ADB5-5806-6442-8EED-D0D79529FD5F}" destId="{772F6874-26CC-4041-9815-46687057E54D}" srcOrd="4" destOrd="0" presId="urn:microsoft.com/office/officeart/2005/8/layout/chevron2"/>
    <dgm:cxn modelId="{55AE8042-326C-D644-96D8-7F388149C672}" type="presParOf" srcId="{772F6874-26CC-4041-9815-46687057E54D}" destId="{97981871-56CB-C446-8790-97F9B7E778A9}" srcOrd="0" destOrd="0" presId="urn:microsoft.com/office/officeart/2005/8/layout/chevron2"/>
    <dgm:cxn modelId="{8F89BB78-8F35-6F49-A7EA-9E5186420721}" type="presParOf" srcId="{772F6874-26CC-4041-9815-46687057E54D}" destId="{76F53C21-1456-3043-9864-650780C601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3FB15-00A5-9549-B2DC-A1BB1650C38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45C8DCA-28AC-E54E-80ED-201693EC4A8E}">
      <dgm:prSet phldrT="[Tekst]" custT="1"/>
      <dgm:spPr/>
      <dgm:t>
        <a:bodyPr/>
        <a:lstStyle/>
        <a:p>
          <a:r>
            <a:rPr lang="en-GB" sz="1800" b="1" noProof="0" dirty="0"/>
            <a:t>Message</a:t>
          </a:r>
        </a:p>
      </dgm:t>
    </dgm:pt>
    <dgm:pt modelId="{B6F15524-6212-7D48-B754-FD75E7AFEC52}" type="parTrans" cxnId="{EE4EE06D-BB76-DF48-ACC3-64F02DAD8AE6}">
      <dgm:prSet/>
      <dgm:spPr/>
      <dgm:t>
        <a:bodyPr/>
        <a:lstStyle/>
        <a:p>
          <a:endParaRPr lang="nl-NL"/>
        </a:p>
      </dgm:t>
    </dgm:pt>
    <dgm:pt modelId="{24879703-7C37-B242-93E5-0805CA803D80}" type="sibTrans" cxnId="{EE4EE06D-BB76-DF48-ACC3-64F02DAD8AE6}">
      <dgm:prSet/>
      <dgm:spPr/>
      <dgm:t>
        <a:bodyPr/>
        <a:lstStyle/>
        <a:p>
          <a:endParaRPr lang="nl-NL"/>
        </a:p>
      </dgm:t>
    </dgm:pt>
    <dgm:pt modelId="{BFE303E6-6C4B-2145-8B01-7E46FD1D031F}">
      <dgm:prSet phldrT="[Tekst]"/>
      <dgm:spPr/>
      <dgm:t>
        <a:bodyPr/>
        <a:lstStyle/>
        <a:p>
          <a:r>
            <a:rPr lang="en-GB" noProof="0" dirty="0"/>
            <a:t>In FR, “La </a:t>
          </a:r>
          <a:r>
            <a:rPr lang="en-GB" noProof="0" dirty="0" err="1"/>
            <a:t>maison</a:t>
          </a:r>
          <a:r>
            <a:rPr lang="en-GB" noProof="0" dirty="0"/>
            <a:t> </a:t>
          </a:r>
          <a:r>
            <a:rPr lang="en-GB" noProof="0" dirty="0" err="1"/>
            <a:t>gourmande</a:t>
          </a:r>
          <a:r>
            <a:rPr lang="en-GB" noProof="0" dirty="0"/>
            <a:t> et </a:t>
          </a:r>
          <a:r>
            <a:rPr lang="en-GB" noProof="0" dirty="0" err="1"/>
            <a:t>responsable</a:t>
          </a:r>
          <a:r>
            <a:rPr lang="en-GB" noProof="0" dirty="0"/>
            <a:t>”</a:t>
          </a:r>
        </a:p>
      </dgm:t>
    </dgm:pt>
    <dgm:pt modelId="{5F0D167E-2C7A-ED43-85F1-352C565B435E}" type="parTrans" cxnId="{3E31B814-50C3-3A42-82D1-E2152B81E311}">
      <dgm:prSet/>
      <dgm:spPr/>
      <dgm:t>
        <a:bodyPr/>
        <a:lstStyle/>
        <a:p>
          <a:endParaRPr lang="nl-NL"/>
        </a:p>
      </dgm:t>
    </dgm:pt>
    <dgm:pt modelId="{150BA471-F955-E24A-95EF-D3252286910D}" type="sibTrans" cxnId="{3E31B814-50C3-3A42-82D1-E2152B81E311}">
      <dgm:prSet/>
      <dgm:spPr/>
      <dgm:t>
        <a:bodyPr/>
        <a:lstStyle/>
        <a:p>
          <a:endParaRPr lang="nl-NL"/>
        </a:p>
      </dgm:t>
    </dgm:pt>
    <dgm:pt modelId="{4A72D77C-68AB-7946-ADC2-8065480680C7}">
      <dgm:prSet phldrT="[Tekst]"/>
      <dgm:spPr/>
      <dgm:t>
        <a:bodyPr/>
        <a:lstStyle/>
        <a:p>
          <a:r>
            <a:rPr lang="en-GB" noProof="0" dirty="0"/>
            <a:t>In NL, The Healthcare can positively influence to a healthy diet: “Health Potential” </a:t>
          </a:r>
        </a:p>
      </dgm:t>
    </dgm:pt>
    <dgm:pt modelId="{7AE0255D-C041-7C4B-88D8-7723701BC158}" type="parTrans" cxnId="{6FED7ED6-C939-6E4A-9DE0-0BC2228F572D}">
      <dgm:prSet/>
      <dgm:spPr/>
      <dgm:t>
        <a:bodyPr/>
        <a:lstStyle/>
        <a:p>
          <a:endParaRPr lang="nl-NL"/>
        </a:p>
      </dgm:t>
    </dgm:pt>
    <dgm:pt modelId="{D36498C8-345C-BB4F-B908-E10E372C64B5}" type="sibTrans" cxnId="{6FED7ED6-C939-6E4A-9DE0-0BC2228F572D}">
      <dgm:prSet/>
      <dgm:spPr/>
      <dgm:t>
        <a:bodyPr/>
        <a:lstStyle/>
        <a:p>
          <a:endParaRPr lang="nl-NL"/>
        </a:p>
      </dgm:t>
    </dgm:pt>
    <dgm:pt modelId="{448DFF22-8C71-1141-9B39-E77FC1DDE9D2}">
      <dgm:prSet phldrT="[Tekst]" custT="1"/>
      <dgm:spPr/>
      <dgm:t>
        <a:bodyPr/>
        <a:lstStyle/>
        <a:p>
          <a:r>
            <a:rPr lang="en-GB" sz="1800" b="1" noProof="0" dirty="0"/>
            <a:t>Credibility</a:t>
          </a:r>
        </a:p>
      </dgm:t>
    </dgm:pt>
    <dgm:pt modelId="{7FD77D73-B9C7-C046-96E7-88B3A4D043D0}" type="parTrans" cxnId="{30C76B99-D7C0-7647-B322-3B9D3AFD802B}">
      <dgm:prSet/>
      <dgm:spPr/>
      <dgm:t>
        <a:bodyPr/>
        <a:lstStyle/>
        <a:p>
          <a:endParaRPr lang="nl-NL"/>
        </a:p>
      </dgm:t>
    </dgm:pt>
    <dgm:pt modelId="{3BEB5DEF-A73C-2F44-8BC5-790E54A7A20F}" type="sibTrans" cxnId="{30C76B99-D7C0-7647-B322-3B9D3AFD802B}">
      <dgm:prSet/>
      <dgm:spPr/>
      <dgm:t>
        <a:bodyPr/>
        <a:lstStyle/>
        <a:p>
          <a:endParaRPr lang="nl-NL"/>
        </a:p>
      </dgm:t>
    </dgm:pt>
    <dgm:pt modelId="{F6ACC919-3C76-AC4E-9803-0195A866196B}">
      <dgm:prSet phldrT="[Tekst]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noProof="0" dirty="0"/>
            <a:t> IN FR, research, best practices, chefs</a:t>
          </a:r>
        </a:p>
      </dgm:t>
    </dgm:pt>
    <dgm:pt modelId="{8E7B2FAB-D744-EF45-8D87-F47EA68E3E89}" type="parTrans" cxnId="{96743A9A-13A7-8B4D-9654-698AA8B5BA87}">
      <dgm:prSet/>
      <dgm:spPr/>
      <dgm:t>
        <a:bodyPr/>
        <a:lstStyle/>
        <a:p>
          <a:endParaRPr lang="nl-NL"/>
        </a:p>
      </dgm:t>
    </dgm:pt>
    <dgm:pt modelId="{51FA7EC3-47AC-164E-BCA0-120C940D5685}" type="sibTrans" cxnId="{96743A9A-13A7-8B4D-9654-698AA8B5BA87}">
      <dgm:prSet/>
      <dgm:spPr/>
      <dgm:t>
        <a:bodyPr/>
        <a:lstStyle/>
        <a:p>
          <a:endParaRPr lang="nl-NL"/>
        </a:p>
      </dgm:t>
    </dgm:pt>
    <dgm:pt modelId="{941EC9D4-7073-F64D-9D0C-873BDAA7B66A}">
      <dgm:prSet phldrT="[Teks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noProof="0" dirty="0"/>
            <a:t>In NL, patients and clients</a:t>
          </a:r>
        </a:p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noProof="0" dirty="0"/>
        </a:p>
      </dgm:t>
    </dgm:pt>
    <dgm:pt modelId="{0B8EBC98-342E-694E-ABCB-CAD0CBC4C84E}" type="parTrans" cxnId="{FB82F7A3-C559-0C46-8D35-5FDAAA39551B}">
      <dgm:prSet/>
      <dgm:spPr/>
      <dgm:t>
        <a:bodyPr/>
        <a:lstStyle/>
        <a:p>
          <a:endParaRPr lang="nl-NL"/>
        </a:p>
      </dgm:t>
    </dgm:pt>
    <dgm:pt modelId="{CC9C7C27-ED3B-A543-8370-36B354D9F46F}" type="sibTrans" cxnId="{FB82F7A3-C559-0C46-8D35-5FDAAA39551B}">
      <dgm:prSet/>
      <dgm:spPr/>
      <dgm:t>
        <a:bodyPr/>
        <a:lstStyle/>
        <a:p>
          <a:endParaRPr lang="nl-NL"/>
        </a:p>
      </dgm:t>
    </dgm:pt>
    <dgm:pt modelId="{60B1F41B-5BCA-7946-A6B8-1E1997880E90}">
      <dgm:prSet phldrT="[Tekst]" custT="1"/>
      <dgm:spPr/>
      <dgm:t>
        <a:bodyPr/>
        <a:lstStyle/>
        <a:p>
          <a:r>
            <a:rPr lang="en-GB" sz="1800" b="1" noProof="0" dirty="0"/>
            <a:t>Support</a:t>
          </a:r>
        </a:p>
      </dgm:t>
    </dgm:pt>
    <dgm:pt modelId="{49DE4BF9-59FE-E440-A529-D222F15E6776}" type="parTrans" cxnId="{980C3450-2687-7145-BB24-08435B50305E}">
      <dgm:prSet/>
      <dgm:spPr/>
      <dgm:t>
        <a:bodyPr/>
        <a:lstStyle/>
        <a:p>
          <a:endParaRPr lang="nl-NL"/>
        </a:p>
      </dgm:t>
    </dgm:pt>
    <dgm:pt modelId="{C3703196-9BCD-8B44-96E9-C1B1228F1C3C}" type="sibTrans" cxnId="{980C3450-2687-7145-BB24-08435B50305E}">
      <dgm:prSet/>
      <dgm:spPr/>
      <dgm:t>
        <a:bodyPr/>
        <a:lstStyle/>
        <a:p>
          <a:endParaRPr lang="nl-NL"/>
        </a:p>
      </dgm:t>
    </dgm:pt>
    <dgm:pt modelId="{903F0DF4-3F94-B94B-9743-D8C6F40F8ADD}">
      <dgm:prSet phldrT="[Tekst]"/>
      <dgm:spPr/>
      <dgm:t>
        <a:bodyPr/>
        <a:lstStyle/>
        <a:p>
          <a:r>
            <a:rPr lang="en-GB" noProof="0" dirty="0"/>
            <a:t>In FR, FNAQPA, ADEF, </a:t>
          </a:r>
          <a:r>
            <a:rPr lang="en-GB" noProof="0" dirty="0" err="1"/>
            <a:t>etc</a:t>
          </a:r>
          <a:endParaRPr lang="en-GB" noProof="0" dirty="0"/>
        </a:p>
      </dgm:t>
    </dgm:pt>
    <dgm:pt modelId="{06B17F76-B60B-484B-B6C4-A44D76185AAD}" type="parTrans" cxnId="{C5365D36-B0AF-4C4D-A73E-4A7E45B8AC28}">
      <dgm:prSet/>
      <dgm:spPr/>
      <dgm:t>
        <a:bodyPr/>
        <a:lstStyle/>
        <a:p>
          <a:endParaRPr lang="nl-NL"/>
        </a:p>
      </dgm:t>
    </dgm:pt>
    <dgm:pt modelId="{4FE45FB9-EBE8-BE41-926F-5EACEC036325}" type="sibTrans" cxnId="{C5365D36-B0AF-4C4D-A73E-4A7E45B8AC28}">
      <dgm:prSet/>
      <dgm:spPr/>
      <dgm:t>
        <a:bodyPr/>
        <a:lstStyle/>
        <a:p>
          <a:endParaRPr lang="nl-NL"/>
        </a:p>
      </dgm:t>
    </dgm:pt>
    <dgm:pt modelId="{879949D2-AC12-6648-8BBB-3381322E749A}">
      <dgm:prSet phldrT="[Tekst]"/>
      <dgm:spPr/>
      <dgm:t>
        <a:bodyPr/>
        <a:lstStyle/>
        <a:p>
          <a:r>
            <a:rPr lang="en-GB" noProof="0" dirty="0"/>
            <a:t>In NL, good practices, patient and elderly organisations, knowledge organisations</a:t>
          </a:r>
        </a:p>
      </dgm:t>
    </dgm:pt>
    <dgm:pt modelId="{50FD37C2-643D-134A-B02D-8BED3B8A6A57}" type="parTrans" cxnId="{8EFDA3A0-581B-E748-A5FD-047863996646}">
      <dgm:prSet/>
      <dgm:spPr/>
      <dgm:t>
        <a:bodyPr/>
        <a:lstStyle/>
        <a:p>
          <a:endParaRPr lang="nl-NL"/>
        </a:p>
      </dgm:t>
    </dgm:pt>
    <dgm:pt modelId="{735FC183-9A42-7E4A-85BF-2CF045637B1B}" type="sibTrans" cxnId="{8EFDA3A0-581B-E748-A5FD-047863996646}">
      <dgm:prSet/>
      <dgm:spPr/>
      <dgm:t>
        <a:bodyPr/>
        <a:lstStyle/>
        <a:p>
          <a:endParaRPr lang="nl-NL"/>
        </a:p>
      </dgm:t>
    </dgm:pt>
    <dgm:pt modelId="{DC07ADB5-5806-6442-8EED-D0D79529FD5F}" type="pres">
      <dgm:prSet presAssocID="{33F3FB15-00A5-9549-B2DC-A1BB1650C38D}" presName="linearFlow" presStyleCnt="0">
        <dgm:presLayoutVars>
          <dgm:dir/>
          <dgm:animLvl val="lvl"/>
          <dgm:resizeHandles val="exact"/>
        </dgm:presLayoutVars>
      </dgm:prSet>
      <dgm:spPr/>
    </dgm:pt>
    <dgm:pt modelId="{F9CCF8BC-AF59-5D41-A88F-68132E18CC71}" type="pres">
      <dgm:prSet presAssocID="{345C8DCA-28AC-E54E-80ED-201693EC4A8E}" presName="composite" presStyleCnt="0"/>
      <dgm:spPr/>
    </dgm:pt>
    <dgm:pt modelId="{C4B29DAA-ADA0-4046-AAF8-68D907CD4C27}" type="pres">
      <dgm:prSet presAssocID="{345C8DCA-28AC-E54E-80ED-201693EC4A8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0342DD6-2C51-3C4B-9296-EF7DAAC00258}" type="pres">
      <dgm:prSet presAssocID="{345C8DCA-28AC-E54E-80ED-201693EC4A8E}" presName="descendantText" presStyleLbl="alignAcc1" presStyleIdx="0" presStyleCnt="3">
        <dgm:presLayoutVars>
          <dgm:bulletEnabled val="1"/>
        </dgm:presLayoutVars>
      </dgm:prSet>
      <dgm:spPr/>
    </dgm:pt>
    <dgm:pt modelId="{42B59CDE-C133-624B-9AE3-20B4154C130F}" type="pres">
      <dgm:prSet presAssocID="{24879703-7C37-B242-93E5-0805CA803D80}" presName="sp" presStyleCnt="0"/>
      <dgm:spPr/>
    </dgm:pt>
    <dgm:pt modelId="{DF8AAD98-49BD-0D4E-8214-790481A6FFBE}" type="pres">
      <dgm:prSet presAssocID="{448DFF22-8C71-1141-9B39-E77FC1DDE9D2}" presName="composite" presStyleCnt="0"/>
      <dgm:spPr/>
    </dgm:pt>
    <dgm:pt modelId="{1D117B5A-06BE-B04C-8CB6-4499A8E08D86}" type="pres">
      <dgm:prSet presAssocID="{448DFF22-8C71-1141-9B39-E77FC1DDE9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DA3C6B8-D444-0543-9735-3F5A58138E4C}" type="pres">
      <dgm:prSet presAssocID="{448DFF22-8C71-1141-9B39-E77FC1DDE9D2}" presName="descendantText" presStyleLbl="alignAcc1" presStyleIdx="1" presStyleCnt="3">
        <dgm:presLayoutVars>
          <dgm:bulletEnabled val="1"/>
        </dgm:presLayoutVars>
      </dgm:prSet>
      <dgm:spPr/>
    </dgm:pt>
    <dgm:pt modelId="{3E70BF68-745F-1048-AB6A-B2F4A22921D2}" type="pres">
      <dgm:prSet presAssocID="{3BEB5DEF-A73C-2F44-8BC5-790E54A7A20F}" presName="sp" presStyleCnt="0"/>
      <dgm:spPr/>
    </dgm:pt>
    <dgm:pt modelId="{772F6874-26CC-4041-9815-46687057E54D}" type="pres">
      <dgm:prSet presAssocID="{60B1F41B-5BCA-7946-A6B8-1E1997880E90}" presName="composite" presStyleCnt="0"/>
      <dgm:spPr/>
    </dgm:pt>
    <dgm:pt modelId="{97981871-56CB-C446-8790-97F9B7E778A9}" type="pres">
      <dgm:prSet presAssocID="{60B1F41B-5BCA-7946-A6B8-1E1997880E9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6F53C21-1456-3043-9864-650780C6016C}" type="pres">
      <dgm:prSet presAssocID="{60B1F41B-5BCA-7946-A6B8-1E1997880E9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E31B814-50C3-3A42-82D1-E2152B81E311}" srcId="{345C8DCA-28AC-E54E-80ED-201693EC4A8E}" destId="{BFE303E6-6C4B-2145-8B01-7E46FD1D031F}" srcOrd="0" destOrd="0" parTransId="{5F0D167E-2C7A-ED43-85F1-352C565B435E}" sibTransId="{150BA471-F955-E24A-95EF-D3252286910D}"/>
    <dgm:cxn modelId="{2246682A-BB61-6644-B6F0-96FCB5B6D1AC}" type="presOf" srcId="{BFE303E6-6C4B-2145-8B01-7E46FD1D031F}" destId="{40342DD6-2C51-3C4B-9296-EF7DAAC00258}" srcOrd="0" destOrd="0" presId="urn:microsoft.com/office/officeart/2005/8/layout/chevron2"/>
    <dgm:cxn modelId="{C5365D36-B0AF-4C4D-A73E-4A7E45B8AC28}" srcId="{60B1F41B-5BCA-7946-A6B8-1E1997880E90}" destId="{903F0DF4-3F94-B94B-9743-D8C6F40F8ADD}" srcOrd="0" destOrd="0" parTransId="{06B17F76-B60B-484B-B6C4-A44D76185AAD}" sibTransId="{4FE45FB9-EBE8-BE41-926F-5EACEC036325}"/>
    <dgm:cxn modelId="{BF24EC46-547C-1A4F-8D85-C53E18E96B5F}" type="presOf" srcId="{941EC9D4-7073-F64D-9D0C-873BDAA7B66A}" destId="{CDA3C6B8-D444-0543-9735-3F5A58138E4C}" srcOrd="0" destOrd="1" presId="urn:microsoft.com/office/officeart/2005/8/layout/chevron2"/>
    <dgm:cxn modelId="{980C3450-2687-7145-BB24-08435B50305E}" srcId="{33F3FB15-00A5-9549-B2DC-A1BB1650C38D}" destId="{60B1F41B-5BCA-7946-A6B8-1E1997880E90}" srcOrd="2" destOrd="0" parTransId="{49DE4BF9-59FE-E440-A529-D222F15E6776}" sibTransId="{C3703196-9BCD-8B44-96E9-C1B1228F1C3C}"/>
    <dgm:cxn modelId="{EE4EE06D-BB76-DF48-ACC3-64F02DAD8AE6}" srcId="{33F3FB15-00A5-9549-B2DC-A1BB1650C38D}" destId="{345C8DCA-28AC-E54E-80ED-201693EC4A8E}" srcOrd="0" destOrd="0" parTransId="{B6F15524-6212-7D48-B754-FD75E7AFEC52}" sibTransId="{24879703-7C37-B242-93E5-0805CA803D80}"/>
    <dgm:cxn modelId="{68708770-C03C-0544-8169-36223EC5C37A}" type="presOf" srcId="{903F0DF4-3F94-B94B-9743-D8C6F40F8ADD}" destId="{76F53C21-1456-3043-9864-650780C6016C}" srcOrd="0" destOrd="0" presId="urn:microsoft.com/office/officeart/2005/8/layout/chevron2"/>
    <dgm:cxn modelId="{30C76B99-D7C0-7647-B322-3B9D3AFD802B}" srcId="{33F3FB15-00A5-9549-B2DC-A1BB1650C38D}" destId="{448DFF22-8C71-1141-9B39-E77FC1DDE9D2}" srcOrd="1" destOrd="0" parTransId="{7FD77D73-B9C7-C046-96E7-88B3A4D043D0}" sibTransId="{3BEB5DEF-A73C-2F44-8BC5-790E54A7A20F}"/>
    <dgm:cxn modelId="{96743A9A-13A7-8B4D-9654-698AA8B5BA87}" srcId="{448DFF22-8C71-1141-9B39-E77FC1DDE9D2}" destId="{F6ACC919-3C76-AC4E-9803-0195A866196B}" srcOrd="0" destOrd="0" parTransId="{8E7B2FAB-D744-EF45-8D87-F47EA68E3E89}" sibTransId="{51FA7EC3-47AC-164E-BCA0-120C940D5685}"/>
    <dgm:cxn modelId="{D09BC99D-632D-BF48-AC7A-506ECEFCA546}" type="presOf" srcId="{879949D2-AC12-6648-8BBB-3381322E749A}" destId="{76F53C21-1456-3043-9864-650780C6016C}" srcOrd="0" destOrd="1" presId="urn:microsoft.com/office/officeart/2005/8/layout/chevron2"/>
    <dgm:cxn modelId="{8EFDA3A0-581B-E748-A5FD-047863996646}" srcId="{60B1F41B-5BCA-7946-A6B8-1E1997880E90}" destId="{879949D2-AC12-6648-8BBB-3381322E749A}" srcOrd="1" destOrd="0" parTransId="{50FD37C2-643D-134A-B02D-8BED3B8A6A57}" sibTransId="{735FC183-9A42-7E4A-85BF-2CF045637B1B}"/>
    <dgm:cxn modelId="{FB82F7A3-C559-0C46-8D35-5FDAAA39551B}" srcId="{448DFF22-8C71-1141-9B39-E77FC1DDE9D2}" destId="{941EC9D4-7073-F64D-9D0C-873BDAA7B66A}" srcOrd="1" destOrd="0" parTransId="{0B8EBC98-342E-694E-ABCB-CAD0CBC4C84E}" sibTransId="{CC9C7C27-ED3B-A543-8370-36B354D9F46F}"/>
    <dgm:cxn modelId="{A43B8CAE-D38A-064C-BEF6-AAC893B229FE}" type="presOf" srcId="{4A72D77C-68AB-7946-ADC2-8065480680C7}" destId="{40342DD6-2C51-3C4B-9296-EF7DAAC00258}" srcOrd="0" destOrd="1" presId="urn:microsoft.com/office/officeart/2005/8/layout/chevron2"/>
    <dgm:cxn modelId="{453319C5-7968-4048-89FE-8D70F71BD8EA}" type="presOf" srcId="{F6ACC919-3C76-AC4E-9803-0195A866196B}" destId="{CDA3C6B8-D444-0543-9735-3F5A58138E4C}" srcOrd="0" destOrd="0" presId="urn:microsoft.com/office/officeart/2005/8/layout/chevron2"/>
    <dgm:cxn modelId="{326552CF-B86F-8043-AFD2-6FFC3DB2F8D3}" type="presOf" srcId="{345C8DCA-28AC-E54E-80ED-201693EC4A8E}" destId="{C4B29DAA-ADA0-4046-AAF8-68D907CD4C27}" srcOrd="0" destOrd="0" presId="urn:microsoft.com/office/officeart/2005/8/layout/chevron2"/>
    <dgm:cxn modelId="{6FED7ED6-C939-6E4A-9DE0-0BC2228F572D}" srcId="{345C8DCA-28AC-E54E-80ED-201693EC4A8E}" destId="{4A72D77C-68AB-7946-ADC2-8065480680C7}" srcOrd="1" destOrd="0" parTransId="{7AE0255D-C041-7C4B-88D8-7723701BC158}" sibTransId="{D36498C8-345C-BB4F-B908-E10E372C64B5}"/>
    <dgm:cxn modelId="{6523A9D8-9DC2-8E40-AE22-2DDF928AF23B}" type="presOf" srcId="{60B1F41B-5BCA-7946-A6B8-1E1997880E90}" destId="{97981871-56CB-C446-8790-97F9B7E778A9}" srcOrd="0" destOrd="0" presId="urn:microsoft.com/office/officeart/2005/8/layout/chevron2"/>
    <dgm:cxn modelId="{91FD02D9-3C74-3848-BDA6-72841774D3F2}" type="presOf" srcId="{33F3FB15-00A5-9549-B2DC-A1BB1650C38D}" destId="{DC07ADB5-5806-6442-8EED-D0D79529FD5F}" srcOrd="0" destOrd="0" presId="urn:microsoft.com/office/officeart/2005/8/layout/chevron2"/>
    <dgm:cxn modelId="{9C2E15FD-764C-B94F-BE3F-0F29E13AD685}" type="presOf" srcId="{448DFF22-8C71-1141-9B39-E77FC1DDE9D2}" destId="{1D117B5A-06BE-B04C-8CB6-4499A8E08D86}" srcOrd="0" destOrd="0" presId="urn:microsoft.com/office/officeart/2005/8/layout/chevron2"/>
    <dgm:cxn modelId="{6F803F2B-EFE2-5446-A20E-93A3DFCF7D37}" type="presParOf" srcId="{DC07ADB5-5806-6442-8EED-D0D79529FD5F}" destId="{F9CCF8BC-AF59-5D41-A88F-68132E18CC71}" srcOrd="0" destOrd="0" presId="urn:microsoft.com/office/officeart/2005/8/layout/chevron2"/>
    <dgm:cxn modelId="{5F145D2B-EFD5-D24B-9593-0D2865F7A8E8}" type="presParOf" srcId="{F9CCF8BC-AF59-5D41-A88F-68132E18CC71}" destId="{C4B29DAA-ADA0-4046-AAF8-68D907CD4C27}" srcOrd="0" destOrd="0" presId="urn:microsoft.com/office/officeart/2005/8/layout/chevron2"/>
    <dgm:cxn modelId="{6F3E2ED4-0EE3-D74B-BCCE-9B90F626A5C9}" type="presParOf" srcId="{F9CCF8BC-AF59-5D41-A88F-68132E18CC71}" destId="{40342DD6-2C51-3C4B-9296-EF7DAAC00258}" srcOrd="1" destOrd="0" presId="urn:microsoft.com/office/officeart/2005/8/layout/chevron2"/>
    <dgm:cxn modelId="{66C5378B-3FAE-A04E-BFEE-C33F07766E9E}" type="presParOf" srcId="{DC07ADB5-5806-6442-8EED-D0D79529FD5F}" destId="{42B59CDE-C133-624B-9AE3-20B4154C130F}" srcOrd="1" destOrd="0" presId="urn:microsoft.com/office/officeart/2005/8/layout/chevron2"/>
    <dgm:cxn modelId="{345826F0-5E79-FA45-AA8C-3D1C1542F60C}" type="presParOf" srcId="{DC07ADB5-5806-6442-8EED-D0D79529FD5F}" destId="{DF8AAD98-49BD-0D4E-8214-790481A6FFBE}" srcOrd="2" destOrd="0" presId="urn:microsoft.com/office/officeart/2005/8/layout/chevron2"/>
    <dgm:cxn modelId="{86DCD828-5C1E-3741-AA78-EA89F17E3A79}" type="presParOf" srcId="{DF8AAD98-49BD-0D4E-8214-790481A6FFBE}" destId="{1D117B5A-06BE-B04C-8CB6-4499A8E08D86}" srcOrd="0" destOrd="0" presId="urn:microsoft.com/office/officeart/2005/8/layout/chevron2"/>
    <dgm:cxn modelId="{90EEF20B-C3DC-A54B-91D8-678D07E1628F}" type="presParOf" srcId="{DF8AAD98-49BD-0D4E-8214-790481A6FFBE}" destId="{CDA3C6B8-D444-0543-9735-3F5A58138E4C}" srcOrd="1" destOrd="0" presId="urn:microsoft.com/office/officeart/2005/8/layout/chevron2"/>
    <dgm:cxn modelId="{DF07EC3E-2417-DE4D-9F13-45EE9B129CAD}" type="presParOf" srcId="{DC07ADB5-5806-6442-8EED-D0D79529FD5F}" destId="{3E70BF68-745F-1048-AB6A-B2F4A22921D2}" srcOrd="3" destOrd="0" presId="urn:microsoft.com/office/officeart/2005/8/layout/chevron2"/>
    <dgm:cxn modelId="{D956769D-FF3A-3841-81E6-B059A057B717}" type="presParOf" srcId="{DC07ADB5-5806-6442-8EED-D0D79529FD5F}" destId="{772F6874-26CC-4041-9815-46687057E54D}" srcOrd="4" destOrd="0" presId="urn:microsoft.com/office/officeart/2005/8/layout/chevron2"/>
    <dgm:cxn modelId="{67D7404B-B650-874C-A988-CF4CF7E0D7DB}" type="presParOf" srcId="{772F6874-26CC-4041-9815-46687057E54D}" destId="{97981871-56CB-C446-8790-97F9B7E778A9}" srcOrd="0" destOrd="0" presId="urn:microsoft.com/office/officeart/2005/8/layout/chevron2"/>
    <dgm:cxn modelId="{99D6F465-1DAC-3340-B477-99479C7B8779}" type="presParOf" srcId="{772F6874-26CC-4041-9815-46687057E54D}" destId="{76F53C21-1456-3043-9864-650780C601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29DAA-ADA0-4046-AAF8-68D907CD4C27}">
      <dsp:nvSpPr>
        <dsp:cNvPr id="0" name=""/>
        <dsp:cNvSpPr/>
      </dsp:nvSpPr>
      <dsp:spPr>
        <a:xfrm rot="5400000">
          <a:off x="-229591" y="229800"/>
          <a:ext cx="1530610" cy="10714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Origin</a:t>
          </a:r>
        </a:p>
      </dsp:txBody>
      <dsp:txXfrm rot="-5400000">
        <a:off x="1" y="535923"/>
        <a:ext cx="1071427" cy="459183"/>
      </dsp:txXfrm>
    </dsp:sp>
    <dsp:sp modelId="{40342DD6-2C51-3C4B-9296-EF7DAAC00258}">
      <dsp:nvSpPr>
        <dsp:cNvPr id="0" name=""/>
        <dsp:cNvSpPr/>
      </dsp:nvSpPr>
      <dsp:spPr>
        <a:xfrm rot="5400000">
          <a:off x="5296065" y="-4224429"/>
          <a:ext cx="994896" cy="9444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FR, financial crisis, </a:t>
          </a:r>
          <a:r>
            <a:rPr lang="en-GB" sz="1900" kern="1200" noProof="0" dirty="0" err="1"/>
            <a:t>agri</a:t>
          </a:r>
          <a:r>
            <a:rPr lang="en-GB" sz="1900" kern="1200" noProof="0" dirty="0"/>
            <a:t>-industry policy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NL, sustainability agenda</a:t>
          </a:r>
        </a:p>
      </dsp:txBody>
      <dsp:txXfrm rot="-5400000">
        <a:off x="1071428" y="48775"/>
        <a:ext cx="9395605" cy="897762"/>
      </dsp:txXfrm>
    </dsp:sp>
    <dsp:sp modelId="{1D117B5A-06BE-B04C-8CB6-4499A8E08D86}">
      <dsp:nvSpPr>
        <dsp:cNvPr id="0" name=""/>
        <dsp:cNvSpPr/>
      </dsp:nvSpPr>
      <dsp:spPr>
        <a:xfrm rot="5400000">
          <a:off x="-229591" y="1565285"/>
          <a:ext cx="1530610" cy="10714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/>
            <a:t>Initiatiator</a:t>
          </a:r>
          <a:endParaRPr lang="en-GB" sz="1800" b="1" kern="1200" noProof="0" dirty="0"/>
        </a:p>
      </dsp:txBody>
      <dsp:txXfrm rot="-5400000">
        <a:off x="1" y="1871408"/>
        <a:ext cx="1071427" cy="459183"/>
      </dsp:txXfrm>
    </dsp:sp>
    <dsp:sp modelId="{CDA3C6B8-D444-0543-9735-3F5A58138E4C}">
      <dsp:nvSpPr>
        <dsp:cNvPr id="0" name=""/>
        <dsp:cNvSpPr/>
      </dsp:nvSpPr>
      <dsp:spPr>
        <a:xfrm rot="5400000">
          <a:off x="5296065" y="-2888944"/>
          <a:ext cx="994896" cy="9444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FR, government, Ministries (AGRI &amp; ECON, Health, Social)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NL, 123 organisations: Local governments, 3 ministries  Healthcare, Health Insurance, Banks,  Patient organisations</a:t>
          </a:r>
        </a:p>
      </dsp:txBody>
      <dsp:txXfrm rot="-5400000">
        <a:off x="1071428" y="1384260"/>
        <a:ext cx="9395605" cy="897762"/>
      </dsp:txXfrm>
    </dsp:sp>
    <dsp:sp modelId="{97981871-56CB-C446-8790-97F9B7E778A9}">
      <dsp:nvSpPr>
        <dsp:cNvPr id="0" name=""/>
        <dsp:cNvSpPr/>
      </dsp:nvSpPr>
      <dsp:spPr>
        <a:xfrm rot="5400000">
          <a:off x="-229591" y="2900770"/>
          <a:ext cx="1530610" cy="10714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Goals</a:t>
          </a:r>
        </a:p>
      </dsp:txBody>
      <dsp:txXfrm rot="-5400000">
        <a:off x="1" y="3206893"/>
        <a:ext cx="1071427" cy="459183"/>
      </dsp:txXfrm>
    </dsp:sp>
    <dsp:sp modelId="{76F53C21-1456-3043-9864-650780C6016C}">
      <dsp:nvSpPr>
        <dsp:cNvPr id="0" name=""/>
        <dsp:cNvSpPr/>
      </dsp:nvSpPr>
      <dsp:spPr>
        <a:xfrm rot="5400000">
          <a:off x="5296065" y="-1553459"/>
          <a:ext cx="994896" cy="9444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FR, stimulate local produce, reduce waste, tackle malnutrition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NL, Sustainable healthcare for a healthy future</a:t>
          </a:r>
        </a:p>
      </dsp:txBody>
      <dsp:txXfrm rot="-5400000">
        <a:off x="1071428" y="2719745"/>
        <a:ext cx="9395605" cy="897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29DAA-ADA0-4046-AAF8-68D907CD4C27}">
      <dsp:nvSpPr>
        <dsp:cNvPr id="0" name=""/>
        <dsp:cNvSpPr/>
      </dsp:nvSpPr>
      <dsp:spPr>
        <a:xfrm rot="5400000">
          <a:off x="-229591" y="229800"/>
          <a:ext cx="1530610" cy="10714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Message</a:t>
          </a:r>
        </a:p>
      </dsp:txBody>
      <dsp:txXfrm rot="-5400000">
        <a:off x="1" y="535923"/>
        <a:ext cx="1071427" cy="459183"/>
      </dsp:txXfrm>
    </dsp:sp>
    <dsp:sp modelId="{40342DD6-2C51-3C4B-9296-EF7DAAC00258}">
      <dsp:nvSpPr>
        <dsp:cNvPr id="0" name=""/>
        <dsp:cNvSpPr/>
      </dsp:nvSpPr>
      <dsp:spPr>
        <a:xfrm rot="5400000">
          <a:off x="5296065" y="-4224429"/>
          <a:ext cx="994896" cy="9444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FR, “La </a:t>
          </a:r>
          <a:r>
            <a:rPr lang="en-GB" sz="1900" kern="1200" noProof="0" dirty="0" err="1"/>
            <a:t>maison</a:t>
          </a:r>
          <a:r>
            <a:rPr lang="en-GB" sz="1900" kern="1200" noProof="0" dirty="0"/>
            <a:t> </a:t>
          </a:r>
          <a:r>
            <a:rPr lang="en-GB" sz="1900" kern="1200" noProof="0" dirty="0" err="1"/>
            <a:t>gourmande</a:t>
          </a:r>
          <a:r>
            <a:rPr lang="en-GB" sz="1900" kern="1200" noProof="0" dirty="0"/>
            <a:t> et </a:t>
          </a:r>
          <a:r>
            <a:rPr lang="en-GB" sz="1900" kern="1200" noProof="0" dirty="0" err="1"/>
            <a:t>responsable</a:t>
          </a:r>
          <a:r>
            <a:rPr lang="en-GB" sz="1900" kern="1200" noProof="0" dirty="0"/>
            <a:t>”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NL, The Healthcare can positively influence to a healthy diet: “Health Potential” </a:t>
          </a:r>
        </a:p>
      </dsp:txBody>
      <dsp:txXfrm rot="-5400000">
        <a:off x="1071428" y="48775"/>
        <a:ext cx="9395605" cy="897762"/>
      </dsp:txXfrm>
    </dsp:sp>
    <dsp:sp modelId="{1D117B5A-06BE-B04C-8CB6-4499A8E08D86}">
      <dsp:nvSpPr>
        <dsp:cNvPr id="0" name=""/>
        <dsp:cNvSpPr/>
      </dsp:nvSpPr>
      <dsp:spPr>
        <a:xfrm rot="5400000">
          <a:off x="-229591" y="1565285"/>
          <a:ext cx="1530610" cy="10714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Credibility</a:t>
          </a:r>
        </a:p>
      </dsp:txBody>
      <dsp:txXfrm rot="-5400000">
        <a:off x="1" y="1871408"/>
        <a:ext cx="1071427" cy="459183"/>
      </dsp:txXfrm>
    </dsp:sp>
    <dsp:sp modelId="{CDA3C6B8-D444-0543-9735-3F5A58138E4C}">
      <dsp:nvSpPr>
        <dsp:cNvPr id="0" name=""/>
        <dsp:cNvSpPr/>
      </dsp:nvSpPr>
      <dsp:spPr>
        <a:xfrm rot="5400000">
          <a:off x="5296065" y="-2888944"/>
          <a:ext cx="994896" cy="9444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900" kern="1200" noProof="0" dirty="0"/>
            <a:t> IN FR, research, best practices, chefs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900" kern="1200" noProof="0" dirty="0"/>
            <a:t>In NL, patients and clients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900" kern="1200" noProof="0" dirty="0"/>
        </a:p>
      </dsp:txBody>
      <dsp:txXfrm rot="-5400000">
        <a:off x="1071428" y="1384260"/>
        <a:ext cx="9395605" cy="897762"/>
      </dsp:txXfrm>
    </dsp:sp>
    <dsp:sp modelId="{97981871-56CB-C446-8790-97F9B7E778A9}">
      <dsp:nvSpPr>
        <dsp:cNvPr id="0" name=""/>
        <dsp:cNvSpPr/>
      </dsp:nvSpPr>
      <dsp:spPr>
        <a:xfrm rot="5400000">
          <a:off x="-229591" y="2900770"/>
          <a:ext cx="1530610" cy="10714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Support</a:t>
          </a:r>
        </a:p>
      </dsp:txBody>
      <dsp:txXfrm rot="-5400000">
        <a:off x="1" y="3206893"/>
        <a:ext cx="1071427" cy="459183"/>
      </dsp:txXfrm>
    </dsp:sp>
    <dsp:sp modelId="{76F53C21-1456-3043-9864-650780C6016C}">
      <dsp:nvSpPr>
        <dsp:cNvPr id="0" name=""/>
        <dsp:cNvSpPr/>
      </dsp:nvSpPr>
      <dsp:spPr>
        <a:xfrm rot="5400000">
          <a:off x="5296065" y="-1553459"/>
          <a:ext cx="994896" cy="9444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FR, FNAQPA, ADEF, </a:t>
          </a:r>
          <a:r>
            <a:rPr lang="en-GB" sz="1900" kern="1200" noProof="0" dirty="0" err="1"/>
            <a:t>etc</a:t>
          </a:r>
          <a:endParaRPr lang="en-GB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In NL, good practices, patient and elderly organisations, knowledge organisations</a:t>
          </a:r>
        </a:p>
      </dsp:txBody>
      <dsp:txXfrm rot="-5400000">
        <a:off x="1071428" y="2719745"/>
        <a:ext cx="9395605" cy="89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DA17B-31F2-F543-9D2D-85FB35628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D73E2D-F627-B047-9B6C-D53AC574C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C79928-8BEF-C142-A14A-AE1F756D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78AC9-968E-C647-9211-175A303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2EE7E-43C2-E045-ACDC-72835DAD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16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65CB0-FA0E-954F-A117-26256A57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7976C5-45CE-534B-B323-C24073B37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6DF3D0-809B-3547-81A7-C4877BFA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EF78C3-E4A6-C743-9641-489E0655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F2081A-49AE-8A4C-8CD0-092E88AD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49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FBFECA-7654-6040-9BEB-7654B8D25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9325BC-A5FD-E743-BFCA-CB84E3E67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7417B4-84BF-5745-80D1-3D945B0E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0CE1C6-3639-9A49-8883-D4D186F7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185F4D-8569-FD41-904E-02F4AF7A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98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19980-4C68-7B44-8B5B-D6E9DA53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8180B8-0CA4-6943-8B32-AC7DA2D7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164C9E-5B26-0446-990F-FCE869A8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65A5DC-A153-7A42-A90C-1F0B91FD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5448B6-91DE-3844-8DBD-466F5082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82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E063C-429C-754E-BD40-BD71838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F7549F-876D-1546-BC67-690FC2BC1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DB546-13D6-2640-8759-FF57E777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F72024-F76A-3841-AF39-7C9AC2CC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4ED9F0-D680-BD48-95B7-E4482380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45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3F33D-6AA4-AE43-B68B-874CDC43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B2062-8B98-BA48-95BA-2A0AA989E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6A4CFB-9909-544F-A6DC-C3B3C4473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3B0FAA-C4A6-9849-8006-B26FCC6A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6391EE-2D02-D844-B6BB-3D40F408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85C5F3-2E84-0D48-A5D3-D7D6F614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78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8CAA1-B1B9-B64B-AFD8-1BFD6D3C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72A04E-3AFF-F94A-AE00-936DDB85C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936B35-7A2E-EE46-84A2-9EAFB7C78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DF98EF-D8F7-E243-A4EA-BE90244F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DC982E-AF50-2544-A6D0-4F00E88BF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22F9A74-5B1B-364B-95A5-879DB2D2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27E178-DA8F-5342-A499-0DBC77CE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54CFF2-152D-9846-A024-F7EAEA22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11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D3229-CFAB-934A-A4AD-33833202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3AE778-1C7A-2C4C-9D1D-D93E2D0A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EF66A5-FFC5-914A-B82B-3B06E74F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7A3D30-1075-4741-A90D-C9570C5A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11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C8710D-79A2-844C-AEEE-0CEFEDEA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F51B1B-988C-8641-A882-23AA7AAA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08869D-7CBE-D549-86CF-020EAB86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33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9F39-C9F3-2B45-AFEE-835151FE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82FEBB-2B32-3D41-927E-BE5CEBA6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EB0F46-CBA8-604F-B245-190FC6B1B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60388D-69E8-D54C-88FB-7AE38979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EA5AC9-D019-DF47-A13B-767FCCA3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0A3E6C-1DF5-5648-B614-CACF2789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52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D1B4F-E62D-D249-8DD2-EC198D05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98C43C-225D-2844-B8F3-70E1A7F62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CEEF31-97E5-A942-B46D-4F2387691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FFE405-408B-7043-A368-6948A90B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A6E7C2-4024-204A-B10C-7A9F6FCA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A7B388-A641-BE45-9D9F-1843B2CE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82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F1E4F3-6491-3A46-9BD8-B24442977C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4329" y="333563"/>
            <a:ext cx="1956330" cy="836331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920194-431A-2F42-8801-DDF2B785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80" y="337998"/>
            <a:ext cx="7559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F838FF-D44C-9241-88F4-54B9B76AD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494" y="1810127"/>
            <a:ext cx="10515600" cy="420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8ED422-703A-4D4E-8DCE-7A8075709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C11A-7CC4-0245-B5C5-49BBF856F4A2}" type="datetimeFigureOut">
              <a:rPr lang="nl-NL" smtClean="0"/>
              <a:t>04-12-18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42E5E-DCB0-8E40-852D-B7DC4A7D1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8523B3-54EA-A547-B7D3-A56CB150D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6DD4-DB77-6B45-BA58-4FC43E87881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CC4D0D-5FF8-3246-9B5F-CF0F6DA492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651704" y="5954651"/>
            <a:ext cx="907722" cy="7426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CA4AEA9-77FA-1E4D-901D-8368CE284B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112409" y="6037729"/>
            <a:ext cx="1302680" cy="60900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F326CB4-3B45-3B49-ABBB-160396F4A13E}"/>
              </a:ext>
            </a:extLst>
          </p:cNvPr>
          <p:cNvSpPr txBox="1"/>
          <p:nvPr userDrawn="1"/>
        </p:nvSpPr>
        <p:spPr>
          <a:xfrm>
            <a:off x="10226858" y="623401"/>
            <a:ext cx="18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FAAF1"/>
                </a:solidFill>
              </a:rPr>
              <a:t>@</a:t>
            </a:r>
            <a:r>
              <a:rPr lang="nl-NL" dirty="0" err="1">
                <a:solidFill>
                  <a:srgbClr val="1FAAF1"/>
                </a:solidFill>
              </a:rPr>
              <a:t>ONCAcampaign</a:t>
            </a:r>
            <a:endParaRPr lang="nl-NL" dirty="0">
              <a:solidFill>
                <a:srgbClr val="1FAAF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62E29E3-B588-A449-9BD6-ACD3A1DD15A0}"/>
              </a:ext>
            </a:extLst>
          </p:cNvPr>
          <p:cNvSpPr txBox="1"/>
          <p:nvPr userDrawn="1"/>
        </p:nvSpPr>
        <p:spPr>
          <a:xfrm>
            <a:off x="10370308" y="945450"/>
            <a:ext cx="204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1FAAF1"/>
                </a:solidFill>
              </a:rPr>
              <a:t>#</a:t>
            </a:r>
            <a:r>
              <a:rPr lang="nl-NL" dirty="0" err="1">
                <a:solidFill>
                  <a:srgbClr val="1FAAF1"/>
                </a:solidFill>
              </a:rPr>
              <a:t>nutritionalcare</a:t>
            </a:r>
            <a:endParaRPr lang="nl-NL" dirty="0">
              <a:solidFill>
                <a:srgbClr val="1FAAF1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3F9EB57-D495-6346-8F45-1CB635A2151F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329" y="6502916"/>
            <a:ext cx="2980201" cy="0"/>
          </a:xfrm>
          <a:prstGeom prst="line">
            <a:avLst/>
          </a:prstGeom>
          <a:ln>
            <a:solidFill>
              <a:srgbClr val="76C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999615-0958-1241-9B89-22D46D55BE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t="30421" b="23958"/>
          <a:stretch/>
        </p:blipFill>
        <p:spPr>
          <a:xfrm>
            <a:off x="6772263" y="6113123"/>
            <a:ext cx="2563731" cy="657547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2D4712D-5A57-954C-994D-76389604FAEE}"/>
              </a:ext>
            </a:extLst>
          </p:cNvPr>
          <p:cNvCxnSpPr>
            <a:cxnSpLocks/>
          </p:cNvCxnSpPr>
          <p:nvPr userDrawn="1"/>
        </p:nvCxnSpPr>
        <p:spPr>
          <a:xfrm flipH="1">
            <a:off x="9507071" y="6496192"/>
            <a:ext cx="2218764" cy="0"/>
          </a:xfrm>
          <a:prstGeom prst="line">
            <a:avLst/>
          </a:prstGeom>
          <a:ln>
            <a:solidFill>
              <a:srgbClr val="76C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20DFD1-B77A-1341-915A-CBB918C69A1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24214" y="333563"/>
            <a:ext cx="1642318" cy="291967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C3577DA4-AFD2-394D-80AB-5E5623F0F889}"/>
              </a:ext>
            </a:extLst>
          </p:cNvPr>
          <p:cNvSpPr/>
          <p:nvPr userDrawn="1"/>
        </p:nvSpPr>
        <p:spPr>
          <a:xfrm>
            <a:off x="10108172" y="333563"/>
            <a:ext cx="315301" cy="289839"/>
          </a:xfrm>
          <a:prstGeom prst="rect">
            <a:avLst/>
          </a:prstGeom>
          <a:solidFill>
            <a:srgbClr val="1FA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FA364EC-D1A5-AF43-9863-C5DB94C197C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10161337" y="372317"/>
            <a:ext cx="262136" cy="2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E6BED-E7E8-4C52-B0B3-B06F6226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3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98C7B-AA93-1C44-8C03-1A464FB2C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649"/>
            <a:ext cx="9144000" cy="238760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1E4C77"/>
                </a:solidFill>
                <a:latin typeface="Calibri"/>
              </a:rPr>
              <a:t>Building </a:t>
            </a:r>
            <a:r>
              <a:rPr lang="nl-NL" sz="3600" b="1" dirty="0" err="1">
                <a:solidFill>
                  <a:srgbClr val="1E4C77"/>
                </a:solidFill>
                <a:latin typeface="Calibri"/>
              </a:rPr>
              <a:t>Bridges</a:t>
            </a:r>
            <a:r>
              <a:rPr lang="nl-NL" sz="3600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b="1" dirty="0" err="1">
                <a:solidFill>
                  <a:srgbClr val="1E4C77"/>
                </a:solidFill>
                <a:latin typeface="Calibri"/>
              </a:rPr>
              <a:t>from</a:t>
            </a:r>
            <a:r>
              <a:rPr lang="nl-NL" sz="3600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b="1" dirty="0" err="1">
                <a:solidFill>
                  <a:srgbClr val="1E4C77"/>
                </a:solidFill>
                <a:latin typeface="Calibri"/>
              </a:rPr>
              <a:t>knowledge</a:t>
            </a:r>
            <a:r>
              <a:rPr lang="nl-NL" sz="3600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b="1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sz="3600" b="1" dirty="0">
                <a:solidFill>
                  <a:srgbClr val="1E4C77"/>
                </a:solidFill>
                <a:latin typeface="Calibri"/>
              </a:rPr>
              <a:t> impact</a:t>
            </a:r>
            <a:br>
              <a:rPr lang="nl-NL" sz="3600" b="1" dirty="0">
                <a:solidFill>
                  <a:srgbClr val="1E4C77"/>
                </a:solidFill>
                <a:latin typeface="Calibri"/>
              </a:rPr>
            </a:br>
            <a:br>
              <a:rPr lang="nl-NL" sz="3600" b="1" dirty="0">
                <a:solidFill>
                  <a:srgbClr val="1E4C77"/>
                </a:solidFill>
                <a:latin typeface="Calibri"/>
              </a:rPr>
            </a:br>
            <a:r>
              <a:rPr lang="nl-NL" sz="3600" dirty="0">
                <a:solidFill>
                  <a:srgbClr val="1E4C77"/>
                </a:solidFill>
                <a:latin typeface="Calibri"/>
              </a:rPr>
              <a:t>Interactive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discussion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about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the impact of the ONCA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campaign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and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how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improve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sz="3600" dirty="0" err="1">
                <a:solidFill>
                  <a:srgbClr val="1E4C77"/>
                </a:solidFill>
                <a:latin typeface="Calibri"/>
              </a:rPr>
              <a:t>it</a:t>
            </a:r>
            <a:r>
              <a:rPr lang="nl-NL" sz="3600" dirty="0">
                <a:solidFill>
                  <a:srgbClr val="1E4C77"/>
                </a:solidFill>
                <a:latin typeface="Calibri"/>
              </a:rPr>
              <a:t> </a:t>
            </a:r>
            <a:endParaRPr lang="nl-NL" sz="3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541C6-A0F6-E144-970E-94B47D970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919"/>
            <a:ext cx="9144000" cy="1655762"/>
          </a:xfrm>
        </p:spPr>
        <p:txBody>
          <a:bodyPr/>
          <a:lstStyle/>
          <a:p>
            <a:r>
              <a:rPr lang="nl-NL" i="1" dirty="0">
                <a:solidFill>
                  <a:srgbClr val="1E4C77"/>
                </a:solidFill>
              </a:rPr>
              <a:t>Rudi </a:t>
            </a:r>
            <a:r>
              <a:rPr lang="nl-NL" i="1" dirty="0" err="1">
                <a:solidFill>
                  <a:srgbClr val="1E4C77"/>
                </a:solidFill>
              </a:rPr>
              <a:t>Crabbe</a:t>
            </a:r>
            <a:r>
              <a:rPr lang="nl-NL" i="1" dirty="0">
                <a:solidFill>
                  <a:srgbClr val="1E4C77"/>
                </a:solidFill>
              </a:rPr>
              <a:t>́ &amp; Marcel Smeets, co-</a:t>
            </a:r>
            <a:r>
              <a:rPr lang="nl-NL" i="1" dirty="0" err="1">
                <a:solidFill>
                  <a:srgbClr val="1E4C77"/>
                </a:solidFill>
              </a:rPr>
              <a:t>chairs</a:t>
            </a:r>
            <a:r>
              <a:rPr lang="nl-NL" i="1" dirty="0">
                <a:solidFill>
                  <a:srgbClr val="1E4C77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16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E4C77"/>
                </a:solidFill>
                <a:latin typeface="Calibri"/>
              </a:rPr>
              <a:t>Building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Bridges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from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knowledge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impact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Building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bridges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knowledge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impact </a:t>
            </a:r>
            <a:r>
              <a:rPr lang="mr-IN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interesting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examples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i="1" dirty="0">
                <a:solidFill>
                  <a:schemeClr val="accent5">
                    <a:lumMod val="75000"/>
                  </a:schemeClr>
                </a:solidFill>
              </a:rPr>
              <a:t>Green Deal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in NL (bottom-up)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i="1" dirty="0" err="1">
                <a:solidFill>
                  <a:schemeClr val="accent5">
                    <a:lumMod val="75000"/>
                  </a:schemeClr>
                </a:solidFill>
              </a:rPr>
              <a:t>Charte</a:t>
            </a:r>
            <a:r>
              <a:rPr lang="nl-NL" i="1" dirty="0">
                <a:solidFill>
                  <a:schemeClr val="accent5">
                    <a:lumMod val="75000"/>
                  </a:schemeClr>
                </a:solidFill>
              </a:rPr>
              <a:t> nationale pour </a:t>
            </a:r>
            <a:r>
              <a:rPr lang="nl-NL" i="1" dirty="0" err="1">
                <a:solidFill>
                  <a:schemeClr val="accent5">
                    <a:lumMod val="75000"/>
                  </a:schemeClr>
                </a:solidFill>
              </a:rPr>
              <a:t>une</a:t>
            </a:r>
            <a:r>
              <a:rPr lang="nl-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accent5">
                    <a:lumMod val="75000"/>
                  </a:schemeClr>
                </a:solidFill>
              </a:rPr>
              <a:t>alimentation</a:t>
            </a:r>
            <a:r>
              <a:rPr lang="nl-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accent5">
                    <a:lumMod val="75000"/>
                  </a:schemeClr>
                </a:solidFill>
              </a:rPr>
              <a:t>responsable</a:t>
            </a:r>
            <a:r>
              <a:rPr lang="nl-NL" i="1" dirty="0">
                <a:solidFill>
                  <a:schemeClr val="accent5">
                    <a:lumMod val="75000"/>
                  </a:schemeClr>
                </a:solidFill>
              </a:rPr>
              <a:t> et </a:t>
            </a:r>
            <a:r>
              <a:rPr lang="nl-NL" i="1" dirty="0" err="1">
                <a:solidFill>
                  <a:schemeClr val="accent5">
                    <a:lumMod val="75000"/>
                  </a:schemeClr>
                </a:solidFill>
              </a:rPr>
              <a:t>durable</a:t>
            </a:r>
            <a:r>
              <a:rPr lang="nl-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in France (top-down) </a:t>
            </a:r>
            <a:br>
              <a:rPr lang="nl-NL" dirty="0">
                <a:solidFill>
                  <a:schemeClr val="accent5">
                    <a:lumMod val="75000"/>
                  </a:schemeClr>
                </a:solidFill>
              </a:rPr>
            </a:b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Create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tell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sell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!</a:t>
            </a:r>
            <a:br>
              <a:rPr lang="nl-NL" dirty="0">
                <a:solidFill>
                  <a:schemeClr val="accent5">
                    <a:lumMod val="75000"/>
                  </a:schemeClr>
                </a:solidFill>
              </a:rPr>
            </a:b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Discussion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about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role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ONCA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play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national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campaigns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role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national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campaigns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in ONCA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14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E4C77"/>
                </a:solidFill>
                <a:latin typeface="Calibri"/>
              </a:rPr>
              <a:t>Building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Bridges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from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knowledge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impact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87C3DB-A6A1-BE4C-A072-94F0CE5B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[VIDEO]</a:t>
            </a:r>
          </a:p>
        </p:txBody>
      </p:sp>
    </p:spTree>
    <p:extLst>
      <p:ext uri="{BB962C8B-B14F-4D97-AF65-F5344CB8AC3E}">
        <p14:creationId xmlns:p14="http://schemas.microsoft.com/office/powerpoint/2010/main" val="225639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E4C77"/>
                </a:solidFill>
                <a:latin typeface="Calibri"/>
              </a:rPr>
              <a:t>Building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Bridges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from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knowledge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impact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80" y="1935704"/>
            <a:ext cx="2574890" cy="35797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14" y="1935704"/>
            <a:ext cx="2609494" cy="36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E4C77"/>
                </a:solidFill>
                <a:latin typeface="Calibri"/>
              </a:rPr>
              <a:t>Building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Bridges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from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knowledge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impact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543953"/>
              </p:ext>
            </p:extLst>
          </p:nvPr>
        </p:nvGraphicFramePr>
        <p:xfrm>
          <a:off x="1292494" y="1810127"/>
          <a:ext cx="10515600" cy="420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87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E4C77"/>
                </a:solidFill>
                <a:latin typeface="Calibri"/>
              </a:rPr>
              <a:t>Building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Bridges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from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knowledge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impact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828074"/>
              </p:ext>
            </p:extLst>
          </p:nvPr>
        </p:nvGraphicFramePr>
        <p:xfrm>
          <a:off x="1292494" y="1810127"/>
          <a:ext cx="10515600" cy="420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11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E4C77"/>
                </a:solidFill>
                <a:latin typeface="Calibri"/>
              </a:rPr>
              <a:t>Building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Bridges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from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knowledge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</a:t>
            </a:r>
            <a:r>
              <a:rPr lang="nl-NL" b="1" dirty="0" err="1">
                <a:solidFill>
                  <a:srgbClr val="1E4C77"/>
                </a:solidFill>
                <a:latin typeface="Calibri"/>
              </a:rPr>
              <a:t>to</a:t>
            </a:r>
            <a:r>
              <a:rPr lang="nl-NL" b="1" dirty="0">
                <a:solidFill>
                  <a:srgbClr val="1E4C77"/>
                </a:solidFill>
                <a:latin typeface="Calibri"/>
              </a:rPr>
              <a:t> impact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err="1">
                <a:solidFill>
                  <a:srgbClr val="2E75B6"/>
                </a:solidFill>
              </a:rPr>
              <a:t>Discussion</a:t>
            </a:r>
            <a:r>
              <a:rPr lang="nl-NL" b="1" dirty="0">
                <a:solidFill>
                  <a:srgbClr val="2E75B6"/>
                </a:solidFill>
              </a:rPr>
              <a:t> points</a:t>
            </a:r>
            <a:br>
              <a:rPr lang="nl-NL" b="1" dirty="0">
                <a:solidFill>
                  <a:srgbClr val="2E75B6"/>
                </a:solidFill>
              </a:rPr>
            </a:br>
            <a:endParaRPr lang="nl-NL" b="1" dirty="0">
              <a:solidFill>
                <a:srgbClr val="2E75B6"/>
              </a:solidFill>
            </a:endParaRPr>
          </a:p>
          <a:p>
            <a:r>
              <a:rPr lang="nl-NL" dirty="0" err="1">
                <a:solidFill>
                  <a:srgbClr val="2E75B6"/>
                </a:solidFill>
              </a:rPr>
              <a:t>What</a:t>
            </a:r>
            <a:r>
              <a:rPr lang="nl-NL" dirty="0">
                <a:solidFill>
                  <a:srgbClr val="2E75B6"/>
                </a:solidFill>
              </a:rPr>
              <a:t> </a:t>
            </a:r>
            <a:r>
              <a:rPr lang="nl-NL" dirty="0" err="1">
                <a:solidFill>
                  <a:srgbClr val="2E75B6"/>
                </a:solidFill>
              </a:rPr>
              <a:t>could</a:t>
            </a:r>
            <a:r>
              <a:rPr lang="nl-NL" dirty="0">
                <a:solidFill>
                  <a:srgbClr val="2E75B6"/>
                </a:solidFill>
              </a:rPr>
              <a:t> </a:t>
            </a:r>
            <a:r>
              <a:rPr lang="nl-NL" dirty="0" err="1">
                <a:solidFill>
                  <a:srgbClr val="2E75B6"/>
                </a:solidFill>
              </a:rPr>
              <a:t>be</a:t>
            </a:r>
            <a:r>
              <a:rPr lang="nl-NL" dirty="0">
                <a:solidFill>
                  <a:srgbClr val="2E75B6"/>
                </a:solidFill>
              </a:rPr>
              <a:t> </a:t>
            </a:r>
            <a:r>
              <a:rPr lang="nl-NL" dirty="0" err="1">
                <a:solidFill>
                  <a:srgbClr val="2E75B6"/>
                </a:solidFill>
              </a:rPr>
              <a:t>done</a:t>
            </a:r>
            <a:r>
              <a:rPr lang="nl-NL" dirty="0">
                <a:solidFill>
                  <a:srgbClr val="2E75B6"/>
                </a:solidFill>
              </a:rPr>
              <a:t> in </a:t>
            </a:r>
            <a:r>
              <a:rPr lang="nl-NL" dirty="0" err="1">
                <a:solidFill>
                  <a:srgbClr val="2E75B6"/>
                </a:solidFill>
              </a:rPr>
              <a:t>other</a:t>
            </a:r>
            <a:r>
              <a:rPr lang="nl-NL" dirty="0">
                <a:solidFill>
                  <a:srgbClr val="2E75B6"/>
                </a:solidFill>
              </a:rPr>
              <a:t> ONCA-</a:t>
            </a:r>
            <a:r>
              <a:rPr lang="nl-NL" dirty="0" err="1">
                <a:solidFill>
                  <a:srgbClr val="2E75B6"/>
                </a:solidFill>
              </a:rPr>
              <a:t>countries</a:t>
            </a:r>
            <a:r>
              <a:rPr lang="nl-NL" dirty="0">
                <a:solidFill>
                  <a:srgbClr val="2E75B6"/>
                </a:solidFill>
              </a:rPr>
              <a:t> ?</a:t>
            </a:r>
            <a:br>
              <a:rPr lang="nl-NL" dirty="0">
                <a:solidFill>
                  <a:srgbClr val="2E75B6"/>
                </a:solidFill>
              </a:rPr>
            </a:br>
            <a:endParaRPr lang="nl-NL" dirty="0">
              <a:solidFill>
                <a:srgbClr val="2E75B6"/>
              </a:solidFill>
            </a:endParaRPr>
          </a:p>
          <a:p>
            <a:r>
              <a:rPr lang="nl-NL" dirty="0">
                <a:solidFill>
                  <a:srgbClr val="2E75B6"/>
                </a:solidFill>
              </a:rPr>
              <a:t>How could ONCA contribute to the national campaigns?</a:t>
            </a:r>
            <a:br>
              <a:rPr lang="nl-NL" dirty="0">
                <a:solidFill>
                  <a:srgbClr val="2E75B6"/>
                </a:solidFill>
              </a:rPr>
            </a:br>
            <a:endParaRPr lang="nl-NL" dirty="0">
              <a:solidFill>
                <a:srgbClr val="2E75B6"/>
              </a:solidFill>
            </a:endParaRPr>
          </a:p>
          <a:p>
            <a:r>
              <a:rPr lang="nl-NL" dirty="0">
                <a:solidFill>
                  <a:srgbClr val="2E75B6"/>
                </a:solidFill>
              </a:rPr>
              <a:t>How </a:t>
            </a:r>
            <a:r>
              <a:rPr lang="nl-NL" dirty="0" err="1">
                <a:solidFill>
                  <a:srgbClr val="2E75B6"/>
                </a:solidFill>
              </a:rPr>
              <a:t>could</a:t>
            </a:r>
            <a:r>
              <a:rPr lang="nl-NL" dirty="0">
                <a:solidFill>
                  <a:srgbClr val="2E75B6"/>
                </a:solidFill>
              </a:rPr>
              <a:t> </a:t>
            </a:r>
            <a:r>
              <a:rPr lang="nl-NL" err="1">
                <a:solidFill>
                  <a:srgbClr val="2E75B6"/>
                </a:solidFill>
              </a:rPr>
              <a:t>national</a:t>
            </a:r>
            <a:r>
              <a:rPr lang="nl-NL">
                <a:solidFill>
                  <a:srgbClr val="2E75B6"/>
                </a:solidFill>
              </a:rPr>
              <a:t> campaigns </a:t>
            </a:r>
            <a:r>
              <a:rPr lang="nl-NL" dirty="0" err="1">
                <a:solidFill>
                  <a:srgbClr val="2E75B6"/>
                </a:solidFill>
              </a:rPr>
              <a:t>contribute</a:t>
            </a:r>
            <a:r>
              <a:rPr lang="nl-NL" dirty="0">
                <a:solidFill>
                  <a:srgbClr val="2E75B6"/>
                </a:solidFill>
              </a:rPr>
              <a:t> </a:t>
            </a:r>
            <a:r>
              <a:rPr lang="nl-NL" dirty="0" err="1">
                <a:solidFill>
                  <a:srgbClr val="2E75B6"/>
                </a:solidFill>
              </a:rPr>
              <a:t>to</a:t>
            </a:r>
            <a:r>
              <a:rPr lang="nl-NL" dirty="0">
                <a:solidFill>
                  <a:srgbClr val="2E75B6"/>
                </a:solidFill>
              </a:rPr>
              <a:t> ONCA ?</a:t>
            </a:r>
          </a:p>
          <a:p>
            <a:endParaRPr lang="nl-NL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04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Mangal</vt:lpstr>
      <vt:lpstr>Kantoorthema</vt:lpstr>
      <vt:lpstr>PowerPoint-presentatie</vt:lpstr>
      <vt:lpstr>Building Bridges from knowledge to impact  Interactive discussion about the impact of the ONCA campaign and how to improve it </vt:lpstr>
      <vt:lpstr>Building Bridges from knowledge to impact</vt:lpstr>
      <vt:lpstr>Building Bridges from knowledge to impact</vt:lpstr>
      <vt:lpstr>Building Bridges from knowledge to impact</vt:lpstr>
      <vt:lpstr>Building Bridges from knowledge to impact</vt:lpstr>
      <vt:lpstr>Building Bridges from knowledge to impact</vt:lpstr>
      <vt:lpstr>Building Bridges from knowledge to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2018-11-08T15:20:35Z</dcterms:created>
  <dcterms:modified xsi:type="dcterms:W3CDTF">2018-12-04T16:31:01Z</dcterms:modified>
</cp:coreProperties>
</file>