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65" r:id="rId5"/>
    <p:sldId id="266" r:id="rId6"/>
    <p:sldId id="258" r:id="rId7"/>
    <p:sldId id="261" r:id="rId8"/>
    <p:sldId id="268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589" autoAdjust="0"/>
  </p:normalViewPr>
  <p:slideViewPr>
    <p:cSldViewPr>
      <p:cViewPr varScale="1">
        <p:scale>
          <a:sx n="63" d="100"/>
          <a:sy n="63" d="100"/>
        </p:scale>
        <p:origin x="216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7C01C-4A2E-C344-8BD7-B5ABC8E8EF31}" type="datetimeFigureOut">
              <a:rPr lang="el-GR" smtClean="0"/>
              <a:t>4/5/25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E42E-B982-6A41-BAA2-CE12AB5BA7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86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F9E0-6A49-EC4C-8B00-6D94F275A68E}" type="datetime1">
              <a:rPr lang="el-GR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5D04-BF4D-654A-BC13-0444E19FF773}" type="datetime1">
              <a:rPr lang="el-GR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A8DA-D8D9-4647-928C-1EA8E2684D43}" type="datetime1">
              <a:rPr lang="el-GR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1F5B-9FDB-8C4B-B89A-A8ED45EA053F}" type="datetime1">
              <a:rPr lang="el-GR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CA2-69C1-E648-B318-2D6696EE08B3}" type="datetime1">
              <a:rPr lang="el-GR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CAAA-3ED7-1C4D-81DB-7C36EFF8B2C8}" type="datetime1">
              <a:rPr lang="el-GR" smtClean="0"/>
              <a:t>4/5/25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A45-A463-864D-88C3-DCF66F754A1B}" type="datetime1">
              <a:rPr lang="el-GR" smtClean="0"/>
              <a:t>4/5/25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4ADA-6A11-714D-804B-1D1EA7F73336}" type="datetime1">
              <a:rPr lang="el-GR" smtClean="0"/>
              <a:t>4/5/25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DA3-FD9E-0C4D-9CFA-8AC647D92BA1}" type="datetime1">
              <a:rPr lang="el-GR" smtClean="0"/>
              <a:t>4/5/25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B1E5-58A6-AD42-AFC7-EBD295EAE05C}" type="datetime1">
              <a:rPr lang="el-GR" smtClean="0"/>
              <a:t>4/5/25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B452-C0F0-5B4A-9744-11CAB1EA5806}" type="datetime1">
              <a:rPr lang="el-GR" smtClean="0"/>
              <a:t>4/5/25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4F1F-77F7-3E4B-A388-5D8FDDA58FE4}" type="datetime1">
              <a:rPr lang="el-GR" smtClean="0"/>
              <a:t>4/5/25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 descr="Afbeelding met tekst, Lettertype, schermopname, Elektrisch blauw  Door AI gegenereerde inhoud is mogelijk onjuist.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4" name="Group 4"/>
          <p:cNvGrpSpPr/>
          <p:nvPr/>
        </p:nvGrpSpPr>
        <p:grpSpPr>
          <a:xfrm>
            <a:off x="14874787" y="8389261"/>
            <a:ext cx="3258020" cy="1157254"/>
            <a:chOff x="0" y="0"/>
            <a:chExt cx="858079" cy="3047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8079" cy="304791"/>
            </a:xfrm>
            <a:custGeom>
              <a:avLst/>
              <a:gdLst/>
              <a:ahLst/>
              <a:cxnLst/>
              <a:rect l="l" t="t" r="r" b="b"/>
              <a:pathLst>
                <a:path w="858079" h="304791">
                  <a:moveTo>
                    <a:pt x="0" y="0"/>
                  </a:moveTo>
                  <a:lnTo>
                    <a:pt x="858079" y="0"/>
                  </a:lnTo>
                  <a:lnTo>
                    <a:pt x="858079" y="304791"/>
                  </a:lnTo>
                  <a:lnTo>
                    <a:pt x="0" y="304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58079" cy="342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067858" y="8389261"/>
            <a:ext cx="2871878" cy="942367"/>
          </a:xfrm>
          <a:custGeom>
            <a:avLst/>
            <a:gdLst/>
            <a:ahLst/>
            <a:cxnLst/>
            <a:rect l="l" t="t" r="r" b="b"/>
            <a:pathLst>
              <a:path w="2871878" h="942367">
                <a:moveTo>
                  <a:pt x="0" y="0"/>
                </a:moveTo>
                <a:lnTo>
                  <a:pt x="2871878" y="0"/>
                </a:lnTo>
                <a:lnTo>
                  <a:pt x="2871878" y="942367"/>
                </a:lnTo>
                <a:lnTo>
                  <a:pt x="0" y="9423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3" name="Freeform 3"/>
          <p:cNvSpPr/>
          <p:nvPr/>
        </p:nvSpPr>
        <p:spPr>
          <a:xfrm>
            <a:off x="12277007" y="266700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l-GR"/>
          </a:p>
        </p:txBody>
      </p:sp>
      <p:pic>
        <p:nvPicPr>
          <p:cNvPr id="10" name="Εικόνα 9" descr="Εικόνα που περιέχει λογότυπο, γραμματοσειρά, γραφικά, γραφιστικ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B00BC45E-63B4-A881-1ED5-14C64208D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00" y="7899400"/>
            <a:ext cx="3340100" cy="2387600"/>
          </a:xfrm>
          <a:prstGeom prst="rect">
            <a:avLst/>
          </a:prstGeom>
        </p:spPr>
      </p:pic>
      <p:pic>
        <p:nvPicPr>
          <p:cNvPr id="18" name="Εικόνα 17" descr="Εικόνα που περιέχει κείμενο, γραμματοσειρά, στιγμιότυπο οθόνης, κύκλο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C8A8BDA3-9FFB-85A1-CBFF-28A4164EF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09700"/>
            <a:ext cx="11493440" cy="843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5AF1-462E-5D66-C203-69F85ED2C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4D88D2-AEAF-BAFE-FCE3-F474B105D11A}"/>
              </a:ext>
            </a:extLst>
          </p:cNvPr>
          <p:cNvSpPr/>
          <p:nvPr/>
        </p:nvSpPr>
        <p:spPr>
          <a:xfrm>
            <a:off x="0" y="9442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3B21E8C-C65C-77D2-B71A-2E63D4BDAA3C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l-GR"/>
          </a:p>
        </p:txBody>
      </p:sp>
      <p:pic>
        <p:nvPicPr>
          <p:cNvPr id="8" name="Εικόνα 7" descr="Εικόνα που περιέχει λογότυπο, γραμματοσειρά, γραφικά, γραφιστικ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61FBFCA0-8DB4-2352-C2B8-7ADC884D0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00" y="7899400"/>
            <a:ext cx="3340100" cy="2387600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, στιγμιότυπο οθόνης, γραμματοσειρά, σχεδίασ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73DCA578-9E18-8C46-33D1-970AD702F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44692"/>
            <a:ext cx="12344400" cy="74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BD0EF-8024-37D5-4FC9-90ADFE73C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CF96DB-B97F-74E3-E53B-D25CEFA04C6C}"/>
              </a:ext>
            </a:extLst>
          </p:cNvPr>
          <p:cNvSpPr/>
          <p:nvPr/>
        </p:nvSpPr>
        <p:spPr>
          <a:xfrm>
            <a:off x="0" y="828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678BD6-D62C-4A41-B064-622F728E0245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l-GR"/>
          </a:p>
        </p:txBody>
      </p:sp>
      <p:pic>
        <p:nvPicPr>
          <p:cNvPr id="7" name="Εικόνα 6" descr="Εικόνα που περιέχει λογότυπο, γραμματοσειρά, γραφικά, γραφιστικ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F5EBC2C8-A525-781D-71EE-6F4CABF57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00" y="7899400"/>
            <a:ext cx="3340100" cy="2387600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στιγμιότυπο οθόνης, γραμματοσειρά, επαγγελματική κάρτ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D4BDC084-908C-4C4D-664A-D895BD019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64211"/>
            <a:ext cx="10998200" cy="786765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D46CE76-67F7-2A2A-ECEB-8D47D18B7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00" y="7528989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3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D5E9A-6E17-7F53-006B-BDDECE1D0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0A84AE1-6F51-97F8-0558-6EC560AABC9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45ED122-F1B5-616C-37C7-C7335B24937B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l-GR"/>
          </a:p>
        </p:txBody>
      </p:sp>
      <p:pic>
        <p:nvPicPr>
          <p:cNvPr id="12" name="Εικόνα 11" descr="Εικόνα που περιέχει λογότυπο, γραμματοσειρά, γραφικά, γραφιστικ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4F2533F9-5283-6756-F386-94BC7928A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00" y="7899400"/>
            <a:ext cx="3340100" cy="2387600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στιγμιότυπο οθόνης, καρτούν, σχεδίασ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40EB1C7C-7163-0048-521E-559B59F33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62100"/>
            <a:ext cx="12400826" cy="854542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A0510C0-954F-0214-2B32-4FAC01694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5007" y="840846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2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C721E-53CA-3527-2045-4F68044E1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5C0F393-DD94-3B54-E4A1-BE645CE281F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41EE6D4-01E1-7332-3CC2-40E987F5CEF7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l-GR"/>
          </a:p>
        </p:txBody>
      </p:sp>
      <p:pic>
        <p:nvPicPr>
          <p:cNvPr id="8" name="Εικόνα 7" descr="Εικόνα που περιέχει λογότυπο, γραμματοσειρά, γραφικά, γραφιστικ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5F1B2A11-F676-E440-B954-803C084E5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00" y="7899400"/>
            <a:ext cx="3340100" cy="2387600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στιγμιότυπο οθόνης, επαγγελματική κάρτα, γραμματοσειρά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5C05F718-5654-CB3E-7D5D-4565E1A3F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63" y="1691268"/>
            <a:ext cx="11621246" cy="824119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C2D6A25-9BEA-4FBD-CC6C-94111EBA9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232410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9B910-0C18-1841-9E2F-DD010AF18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6D5DBE-CDD3-EB3F-337D-5CFCF095D15F}"/>
              </a:ext>
            </a:extLst>
          </p:cNvPr>
          <p:cNvSpPr/>
          <p:nvPr/>
        </p:nvSpPr>
        <p:spPr>
          <a:xfrm>
            <a:off x="0" y="4204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EE3E67-1FC6-CE44-3C20-8066559CA2BA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λογότυπο, γραμματοσειρά, γραφικά, γραφιστικ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FA7BDD17-3C6E-D6C8-1ABF-4CC3811F0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00" y="7899400"/>
            <a:ext cx="3340100" cy="2387600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στιγμιότυπο οθόνης, γραφιστική, γραμματοσειρά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3BC08AC7-FCF6-749C-7CAF-9948AAD8B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18766"/>
            <a:ext cx="11477090" cy="862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6056F-040A-72B0-30F5-6A984E8C3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53E4EE-EAD1-B56E-118C-220B6D484B9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2190B98-9FDF-EF57-2BF1-4BA13739644B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λογότυπο, γραμματοσειρά, γραφικά, γραφιστικ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4CD6F7E4-2E1D-EEA7-1C52-627D6E064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00" y="7899400"/>
            <a:ext cx="3340100" cy="2387600"/>
          </a:xfrm>
          <a:prstGeom prst="rect">
            <a:avLst/>
          </a:prstGeom>
        </p:spPr>
      </p:pic>
      <p:pic>
        <p:nvPicPr>
          <p:cNvPr id="8" name="Εικόνα 7" descr="Εικόνα που περιέχει φρούτο, ομάδα τροφίμων, φυσικές τροφές, υπερτροφ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E343C0EF-23BB-C008-6A54-835975308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11" y="1701207"/>
            <a:ext cx="10957665" cy="82042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088656D-4F3E-1395-792E-A737DF623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8019974"/>
            <a:ext cx="1131637" cy="11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2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0</Words>
  <Application>Microsoft Macintosh PowerPoint</Application>
  <PresentationFormat>Προσαρμογή</PresentationFormat>
  <Paragraphs>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ONCA Athens 2025.pptx</dc:title>
  <cp:lastModifiedBy>Konstantina Boumaki</cp:lastModifiedBy>
  <cp:revision>6</cp:revision>
  <dcterms:created xsi:type="dcterms:W3CDTF">2006-08-16T00:00:00Z</dcterms:created>
  <dcterms:modified xsi:type="dcterms:W3CDTF">2025-05-03T21:41:39Z</dcterms:modified>
  <dc:identifier>DAGlWnBGCG8</dc:identifier>
</cp:coreProperties>
</file>