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 id="2147483711" r:id="rId2"/>
    <p:sldMasterId id="2147483712" r:id="rId3"/>
  </p:sldMasterIdLst>
  <p:notesMasterIdLst>
    <p:notesMasterId r:id="rId1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Lst>
  <p:sldSz cx="9144000" cy="5143500" type="screen16x9"/>
  <p:notesSz cx="6858000" cy="9144000"/>
  <p:embeddedFontLst>
    <p:embeddedFont>
      <p:font typeface="Helvetica Neue" panose="02000503000000020004" pitchFamily="2" charset="0"/>
      <p:regular r:id="rId18"/>
      <p:bold r:id="rId19"/>
      <p:italic r:id="rId20"/>
      <p:boldItalic r:id="rId21"/>
    </p:embeddedFont>
    <p:embeddedFont>
      <p:font typeface="Noto Sans" panose="020B050204050402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859"/>
  </p:normalViewPr>
  <p:slideViewPr>
    <p:cSldViewPr snapToGrid="0">
      <p:cViewPr varScale="1">
        <p:scale>
          <a:sx n="138" d="100"/>
          <a:sy n="138" d="100"/>
        </p:scale>
        <p:origin x="784"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52cc494fe6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g352cc494fe6_1_1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52cc494fe6_1_1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rPr>
              <a:t>An example of the relevance of QoC work in nutrition – Primary care paediatric guidelines produced by WHO for the European Region. Acts as a practical guide but also a set of quality standards. </a:t>
            </a:r>
            <a:endParaRPr>
              <a:solidFill>
                <a:schemeClr val="dk1"/>
              </a:solidFill>
            </a:endParaRPr>
          </a:p>
          <a:p>
            <a:pPr marL="0" lvl="0" indent="0" algn="l" rtl="0">
              <a:spcBef>
                <a:spcPts val="0"/>
              </a:spcBef>
              <a:spcAft>
                <a:spcPts val="0"/>
              </a:spcAft>
              <a:buNone/>
            </a:pPr>
            <a:endParaRPr/>
          </a:p>
        </p:txBody>
      </p:sp>
      <p:sp>
        <p:nvSpPr>
          <p:cNvPr id="578" name="Google Shape;578;g352cc494fe6_1_15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52cc494fe6_1_1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rPr>
              <a:t>And these guidelines include nutrition and feeding recormmendations</a:t>
            </a:r>
            <a:endParaRPr>
              <a:solidFill>
                <a:schemeClr val="dk1"/>
              </a:solidFill>
            </a:endParaRPr>
          </a:p>
          <a:p>
            <a:pPr marL="0" lvl="0" indent="0" algn="l" rtl="0">
              <a:spcBef>
                <a:spcPts val="0"/>
              </a:spcBef>
              <a:spcAft>
                <a:spcPts val="0"/>
              </a:spcAft>
              <a:buNone/>
            </a:pPr>
            <a:endParaRPr/>
          </a:p>
        </p:txBody>
      </p:sp>
      <p:sp>
        <p:nvSpPr>
          <p:cNvPr id="591" name="Google Shape;591;g352cc494fe6_1_16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52cc494fe6_1_1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9ADE"/>
              </a:buClr>
              <a:buSzPts val="1600"/>
              <a:buFont typeface="Calibri"/>
              <a:buNone/>
            </a:pPr>
            <a:r>
              <a:rPr lang="en" b="1" dirty="0">
                <a:solidFill>
                  <a:schemeClr val="dk1"/>
                </a:solidFill>
              </a:rPr>
              <a:t>We work with countries in the European region to address </a:t>
            </a:r>
            <a:r>
              <a:rPr lang="en" b="1" dirty="0" err="1">
                <a:solidFill>
                  <a:schemeClr val="dk1"/>
                </a:solidFill>
              </a:rPr>
              <a:t>QoC</a:t>
            </a:r>
            <a:r>
              <a:rPr lang="en" b="1" dirty="0">
                <a:solidFill>
                  <a:schemeClr val="dk1"/>
                </a:solidFill>
              </a:rPr>
              <a:t> throughout this spectrum; from prevention through to treatment</a:t>
            </a:r>
            <a:endParaRPr dirty="0">
              <a:solidFill>
                <a:schemeClr val="dk1"/>
              </a:solidFill>
            </a:endParaRPr>
          </a:p>
          <a:p>
            <a:pPr marL="0" lvl="0" indent="0" algn="l" rtl="0">
              <a:spcBef>
                <a:spcPts val="0"/>
              </a:spcBef>
              <a:spcAft>
                <a:spcPts val="0"/>
              </a:spcAft>
              <a:buClr>
                <a:srgbClr val="009ADE"/>
              </a:buClr>
              <a:buSzPts val="1600"/>
              <a:buFont typeface="Calibri"/>
              <a:buNone/>
            </a:pPr>
            <a:endParaRPr b="1" dirty="0">
              <a:solidFill>
                <a:srgbClr val="009ADE"/>
              </a:solidFill>
            </a:endParaRPr>
          </a:p>
          <a:p>
            <a:pPr marL="0" lvl="0" indent="0" algn="l" rtl="0">
              <a:spcBef>
                <a:spcPts val="0"/>
              </a:spcBef>
              <a:spcAft>
                <a:spcPts val="0"/>
              </a:spcAft>
              <a:buClr>
                <a:srgbClr val="009ADE"/>
              </a:buClr>
              <a:buSzPts val="1600"/>
              <a:buFont typeface="Calibri"/>
              <a:buNone/>
            </a:pPr>
            <a:r>
              <a:rPr lang="en" b="1" dirty="0">
                <a:solidFill>
                  <a:srgbClr val="009ADE"/>
                </a:solidFill>
              </a:rPr>
              <a:t>Health IQ project = a framework for </a:t>
            </a:r>
            <a:r>
              <a:rPr lang="en" b="1" dirty="0" err="1">
                <a:solidFill>
                  <a:srgbClr val="009ADE"/>
                </a:solidFill>
              </a:rPr>
              <a:t>QoC</a:t>
            </a:r>
            <a:r>
              <a:rPr lang="en" b="1" dirty="0">
                <a:solidFill>
                  <a:srgbClr val="009ADE"/>
                </a:solidFill>
              </a:rPr>
              <a:t>: </a:t>
            </a:r>
            <a:r>
              <a:rPr lang="en" dirty="0">
                <a:solidFill>
                  <a:srgbClr val="3C4245"/>
                </a:solidFill>
                <a:latin typeface="Noto Sans"/>
                <a:ea typeface="Noto Sans"/>
                <a:cs typeface="Noto Sans"/>
                <a:sym typeface="Noto Sans"/>
              </a:rPr>
              <a:t> a robust methodological guide for measuring and improving quality in health care.</a:t>
            </a:r>
            <a:endParaRPr dirty="0">
              <a:solidFill>
                <a:schemeClr val="dk1"/>
              </a:solidFill>
            </a:endParaRPr>
          </a:p>
          <a:p>
            <a:pPr marL="0" lvl="0" indent="0" algn="l" rtl="0">
              <a:spcBef>
                <a:spcPts val="0"/>
              </a:spcBef>
              <a:spcAft>
                <a:spcPts val="0"/>
              </a:spcAft>
              <a:buClr>
                <a:srgbClr val="009ADE"/>
              </a:buClr>
              <a:buSzPts val="1600"/>
              <a:buFont typeface="Calibri"/>
              <a:buNone/>
            </a:pPr>
            <a:r>
              <a:rPr lang="en" dirty="0">
                <a:solidFill>
                  <a:srgbClr val="3C4245"/>
                </a:solidFill>
                <a:latin typeface="Noto Sans"/>
                <a:ea typeface="Noto Sans"/>
                <a:cs typeface="Noto Sans"/>
                <a:sym typeface="Noto Sans"/>
              </a:rPr>
              <a:t>Inspired by the WHO European Programme of Work, 2020–2025 – “United Action for Better Health”, and the WHO Regional Director for Europe’s vision of leaving no one behind, WHO/Europe identified the need to support countries in their efforts to create high-quality health-care systems.</a:t>
            </a:r>
            <a:endParaRPr dirty="0">
              <a:solidFill>
                <a:schemeClr val="dk1"/>
              </a:solidFill>
            </a:endParaRPr>
          </a:p>
          <a:p>
            <a:pPr marL="0" lvl="0" indent="0" algn="l" rtl="0">
              <a:spcBef>
                <a:spcPts val="0"/>
              </a:spcBef>
              <a:spcAft>
                <a:spcPts val="0"/>
              </a:spcAft>
              <a:buClr>
                <a:srgbClr val="009ADE"/>
              </a:buClr>
              <a:buSzPts val="1600"/>
              <a:buFont typeface="Calibri"/>
              <a:buNone/>
            </a:pPr>
            <a:r>
              <a:rPr lang="en" dirty="0">
                <a:solidFill>
                  <a:srgbClr val="3C4245"/>
                </a:solidFill>
                <a:latin typeface="Noto Sans"/>
                <a:ea typeface="Noto Sans"/>
                <a:cs typeface="Noto Sans"/>
                <a:sym typeface="Noto Sans"/>
              </a:rPr>
              <a:t>In alignment with this vision, WHO/Europe is collaborating with Greece within the framework of the Hellenic Republic's National Development Programme (NDP) for 2021–2025. A key objective of the NDP is the restructuring of Greece's national health system. To this end, it is essential to adopt a systematic approach to assess and enhance the quality of health care and services, which is why the collaborative HEALTH-IQ project has been established.</a:t>
            </a:r>
            <a:endParaRPr dirty="0">
              <a:solidFill>
                <a:schemeClr val="dk1"/>
              </a:solidFill>
            </a:endParaRPr>
          </a:p>
          <a:p>
            <a:pPr marL="0" lvl="0" indent="0" algn="l" rtl="0">
              <a:spcBef>
                <a:spcPts val="0"/>
              </a:spcBef>
              <a:spcAft>
                <a:spcPts val="0"/>
              </a:spcAft>
              <a:buClr>
                <a:srgbClr val="009ADE"/>
              </a:buClr>
              <a:buSzPts val="1600"/>
              <a:buFont typeface="Calibri"/>
              <a:buNone/>
            </a:pPr>
            <a:endParaRPr dirty="0">
              <a:solidFill>
                <a:srgbClr val="3C4245"/>
              </a:solidFill>
              <a:latin typeface="Noto Sans"/>
              <a:ea typeface="Noto Sans"/>
              <a:cs typeface="Noto Sans"/>
              <a:sym typeface="Noto Sans"/>
            </a:endParaRPr>
          </a:p>
          <a:p>
            <a:pPr marL="0" lvl="0" indent="0" algn="l" rtl="0">
              <a:spcBef>
                <a:spcPts val="0"/>
              </a:spcBef>
              <a:spcAft>
                <a:spcPts val="0"/>
              </a:spcAft>
              <a:buClr>
                <a:srgbClr val="009ADE"/>
              </a:buClr>
              <a:buSzPts val="1600"/>
              <a:buFont typeface="Calibri"/>
              <a:buNone/>
            </a:pPr>
            <a:r>
              <a:rPr lang="en" dirty="0">
                <a:solidFill>
                  <a:srgbClr val="3C4245"/>
                </a:solidFill>
                <a:latin typeface="Noto Sans"/>
                <a:ea typeface="Noto Sans"/>
                <a:cs typeface="Noto Sans"/>
                <a:sym typeface="Noto Sans"/>
              </a:rPr>
              <a:t>Places a strong emphasis on patient-centred services in various health-care contexts, including primary care, hospital care, long-term care, access to public health; prevention procedures for noncommunicable diseases (cancer, cardiovascular disease, diabetes, obesity and chronic respiratory diseases), and mental health. Includes establishing a framework for health-care institutions to measure their quality performance and patient feedback, facilitating ongoing improvements in service delivery</a:t>
            </a:r>
            <a:endParaRPr dirty="0">
              <a:solidFill>
                <a:schemeClr val="dk1"/>
              </a:solidFill>
            </a:endParaRPr>
          </a:p>
          <a:p>
            <a:pPr marL="342900" lvl="0" indent="-311150" algn="l" rtl="0">
              <a:spcBef>
                <a:spcPts val="0"/>
              </a:spcBef>
              <a:spcAft>
                <a:spcPts val="0"/>
              </a:spcAft>
              <a:buClr>
                <a:srgbClr val="009ADE"/>
              </a:buClr>
              <a:buSzPts val="1100"/>
              <a:buFont typeface="Noto Sans Symbols"/>
              <a:buChar char="🡪"/>
            </a:pPr>
            <a:r>
              <a:rPr lang="en" b="1" dirty="0">
                <a:solidFill>
                  <a:srgbClr val="3C4245"/>
                </a:solidFill>
                <a:latin typeface="Noto Sans"/>
                <a:ea typeface="Noto Sans"/>
                <a:cs typeface="Noto Sans"/>
                <a:sym typeface="Noto Sans"/>
              </a:rPr>
              <a:t>Naturally this bears relevance to nutrition</a:t>
            </a:r>
            <a:r>
              <a:rPr lang="en" dirty="0">
                <a:solidFill>
                  <a:srgbClr val="3C4245"/>
                </a:solidFill>
                <a:latin typeface="Noto Sans"/>
                <a:ea typeface="Noto Sans"/>
                <a:cs typeface="Noto Sans"/>
                <a:sym typeface="Noto Sans"/>
              </a:rPr>
              <a:t>, right through from prevention and public health nutrition to quality of care in clinical settings (</a:t>
            </a:r>
            <a:r>
              <a:rPr lang="en" dirty="0" err="1">
                <a:solidFill>
                  <a:srgbClr val="3C4245"/>
                </a:solidFill>
                <a:latin typeface="Noto Sans"/>
                <a:ea typeface="Noto Sans"/>
                <a:cs typeface="Noto Sans"/>
                <a:sym typeface="Noto Sans"/>
              </a:rPr>
              <a:t>eg</a:t>
            </a:r>
            <a:r>
              <a:rPr lang="en" dirty="0">
                <a:solidFill>
                  <a:srgbClr val="3C4245"/>
                </a:solidFill>
                <a:latin typeface="Noto Sans"/>
                <a:ea typeface="Noto Sans"/>
                <a:cs typeface="Noto Sans"/>
                <a:sym typeface="Noto Sans"/>
              </a:rPr>
              <a:t> quality performance indicators related to nutrition).</a:t>
            </a:r>
            <a:endParaRPr dirty="0">
              <a:solidFill>
                <a:schemeClr val="dk1"/>
              </a:solidFill>
            </a:endParaRPr>
          </a:p>
          <a:p>
            <a:pPr marL="342900" lvl="0" indent="-241300" algn="l" rtl="0">
              <a:spcBef>
                <a:spcPts val="0"/>
              </a:spcBef>
              <a:spcAft>
                <a:spcPts val="0"/>
              </a:spcAft>
              <a:buClr>
                <a:srgbClr val="009ADE"/>
              </a:buClr>
              <a:buSzPts val="1600"/>
              <a:buFont typeface="Noto Sans Symbols"/>
              <a:buNone/>
            </a:pPr>
            <a:endParaRPr b="1" dirty="0">
              <a:solidFill>
                <a:srgbClr val="009ADE"/>
              </a:solidFill>
            </a:endParaRPr>
          </a:p>
          <a:p>
            <a:pPr marL="0" lvl="0" indent="0" algn="l" rtl="0">
              <a:spcBef>
                <a:spcPts val="0"/>
              </a:spcBef>
              <a:spcAft>
                <a:spcPts val="0"/>
              </a:spcAft>
              <a:buClr>
                <a:srgbClr val="009ADE"/>
              </a:buClr>
              <a:buSzPts val="1600"/>
              <a:buFont typeface="Calibri"/>
              <a:buNone/>
            </a:pPr>
            <a:r>
              <a:rPr lang="en" b="1" i="1" dirty="0">
                <a:solidFill>
                  <a:srgbClr val="009ADE"/>
                </a:solidFill>
              </a:rPr>
              <a:t>A model to be rolled out across WHO European region: “</a:t>
            </a:r>
            <a:r>
              <a:rPr lang="en" dirty="0">
                <a:solidFill>
                  <a:srgbClr val="3C4245"/>
                </a:solidFill>
                <a:latin typeface="Noto Sans"/>
                <a:ea typeface="Noto Sans"/>
                <a:cs typeface="Noto Sans"/>
                <a:sym typeface="Noto Sans"/>
              </a:rPr>
              <a:t>While the project is primarily focused on the Greek health-care landscape, it is designed to disseminate health quality standards and best practices to other countries encountering similar challenges in the WHO European Region.”</a:t>
            </a:r>
            <a:endParaRPr b="1" i="1" dirty="0">
              <a:solidFill>
                <a:srgbClr val="009ADE"/>
              </a:solidFill>
            </a:endParaRPr>
          </a:p>
          <a:p>
            <a:pPr marL="0" lvl="0" indent="0" algn="l" rtl="0">
              <a:spcBef>
                <a:spcPts val="0"/>
              </a:spcBef>
              <a:spcAft>
                <a:spcPts val="0"/>
              </a:spcAft>
              <a:buClr>
                <a:srgbClr val="009ADE"/>
              </a:buClr>
              <a:buSzPts val="1600"/>
              <a:buFont typeface="Calibri"/>
              <a:buNone/>
            </a:pPr>
            <a:endParaRPr b="1" dirty="0">
              <a:solidFill>
                <a:srgbClr val="009ADE"/>
              </a:solidFill>
            </a:endParaRPr>
          </a:p>
          <a:p>
            <a:pPr marL="0" lvl="0" indent="0" algn="l" rtl="0">
              <a:spcBef>
                <a:spcPts val="0"/>
              </a:spcBef>
              <a:spcAft>
                <a:spcPts val="0"/>
              </a:spcAft>
              <a:buClr>
                <a:srgbClr val="009ADE"/>
              </a:buClr>
              <a:buSzPts val="1600"/>
              <a:buFont typeface="Calibri"/>
              <a:buNone/>
            </a:pPr>
            <a:r>
              <a:rPr lang="en" b="1" dirty="0">
                <a:solidFill>
                  <a:srgbClr val="009ADE"/>
                </a:solidFill>
              </a:rPr>
              <a:t>Research*</a:t>
            </a:r>
            <a:endParaRPr b="1" dirty="0">
              <a:solidFill>
                <a:srgbClr val="009ADE"/>
              </a:solidFill>
            </a:endParaRPr>
          </a:p>
          <a:p>
            <a:pPr marL="0" lvl="0" indent="0" algn="l" rtl="0">
              <a:spcBef>
                <a:spcPts val="0"/>
              </a:spcBef>
              <a:spcAft>
                <a:spcPts val="0"/>
              </a:spcAft>
              <a:buClr>
                <a:srgbClr val="009ADE"/>
              </a:buClr>
              <a:buSzPts val="1600"/>
              <a:buFont typeface="Calibri"/>
              <a:buNone/>
            </a:pPr>
            <a:r>
              <a:rPr lang="en" b="1" dirty="0">
                <a:solidFill>
                  <a:srgbClr val="009ADE"/>
                </a:solidFill>
              </a:rPr>
              <a:t>Strengthening </a:t>
            </a:r>
            <a:r>
              <a:rPr lang="en" b="1" u="sng" dirty="0">
                <a:solidFill>
                  <a:srgbClr val="009ADE"/>
                </a:solidFill>
              </a:rPr>
              <a:t>Health Management Capacity*</a:t>
            </a:r>
            <a:endParaRPr dirty="0">
              <a:solidFill>
                <a:schemeClr val="dk1"/>
              </a:solidFill>
            </a:endParaRPr>
          </a:p>
          <a:p>
            <a:pPr marL="0" lvl="0" indent="0" algn="l" rtl="0">
              <a:spcBef>
                <a:spcPts val="0"/>
              </a:spcBef>
              <a:spcAft>
                <a:spcPts val="0"/>
              </a:spcAft>
              <a:buClr>
                <a:srgbClr val="009ADE"/>
              </a:buClr>
              <a:buSzPts val="1600"/>
              <a:buFont typeface="Calibri"/>
              <a:buNone/>
            </a:pPr>
            <a:r>
              <a:rPr lang="en" dirty="0">
                <a:solidFill>
                  <a:srgbClr val="080809"/>
                </a:solidFill>
              </a:rPr>
              <a:t>The </a:t>
            </a:r>
            <a:r>
              <a:rPr lang="en" b="1" dirty="0">
                <a:solidFill>
                  <a:srgbClr val="080809"/>
                </a:solidFill>
              </a:rPr>
              <a:t>WHO Office on </a:t>
            </a:r>
            <a:r>
              <a:rPr lang="en" b="1" dirty="0" err="1">
                <a:solidFill>
                  <a:srgbClr val="080809"/>
                </a:solidFill>
              </a:rPr>
              <a:t>QoC</a:t>
            </a:r>
            <a:r>
              <a:rPr lang="en" b="1" dirty="0">
                <a:solidFill>
                  <a:srgbClr val="080809"/>
                </a:solidFill>
              </a:rPr>
              <a:t> and Patient Safety in Athens</a:t>
            </a:r>
            <a:r>
              <a:rPr lang="en" dirty="0">
                <a:solidFill>
                  <a:srgbClr val="080809"/>
                </a:solidFill>
              </a:rPr>
              <a:t>, with support from the </a:t>
            </a:r>
            <a:r>
              <a:rPr lang="en" b="1" dirty="0">
                <a:solidFill>
                  <a:srgbClr val="080809"/>
                </a:solidFill>
              </a:rPr>
              <a:t>Health Workforce and Service Delivery team</a:t>
            </a:r>
            <a:r>
              <a:rPr lang="en" dirty="0">
                <a:solidFill>
                  <a:srgbClr val="080809"/>
                </a:solidFill>
              </a:rPr>
              <a:t>, hosted the </a:t>
            </a:r>
            <a:r>
              <a:rPr lang="en" i="1" dirty="0">
                <a:solidFill>
                  <a:srgbClr val="009ADE"/>
                </a:solidFill>
              </a:rPr>
              <a:t>2</a:t>
            </a:r>
            <a:r>
              <a:rPr lang="en" i="1" baseline="30000" dirty="0">
                <a:solidFill>
                  <a:srgbClr val="009ADE"/>
                </a:solidFill>
              </a:rPr>
              <a:t>nd</a:t>
            </a:r>
            <a:r>
              <a:rPr lang="en" i="1" dirty="0">
                <a:solidFill>
                  <a:srgbClr val="009ADE"/>
                </a:solidFill>
              </a:rPr>
              <a:t> Train-the-Trainer session</a:t>
            </a:r>
            <a:r>
              <a:rPr lang="en" dirty="0">
                <a:solidFill>
                  <a:srgbClr val="080809"/>
                </a:solidFill>
              </a:rPr>
              <a:t>, in collaboration with the Greek AQAH and the NOVA National School of Public Health.</a:t>
            </a:r>
            <a:endParaRPr dirty="0">
              <a:solidFill>
                <a:schemeClr val="dk1"/>
              </a:solidFill>
            </a:endParaRPr>
          </a:p>
          <a:p>
            <a:pPr marL="0" lvl="0" indent="0" algn="l" rtl="0">
              <a:spcBef>
                <a:spcPts val="0"/>
              </a:spcBef>
              <a:spcAft>
                <a:spcPts val="0"/>
              </a:spcAft>
              <a:buNone/>
            </a:pPr>
            <a:endParaRPr dirty="0"/>
          </a:p>
        </p:txBody>
      </p:sp>
      <p:sp>
        <p:nvSpPr>
          <p:cNvPr id="602" name="Google Shape;602;g352cc494fe6_1_1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52cc494fe6_1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3" name="Google Shape;613;g352cc494fe6_1_21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52cc494fe6_1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Sit within the WHO Regional Office for Europe: </a:t>
            </a:r>
            <a:endParaRPr/>
          </a:p>
          <a:p>
            <a:pPr marL="177800" lvl="0" indent="-177800" algn="l" rtl="0">
              <a:spcBef>
                <a:spcPts val="0"/>
              </a:spcBef>
              <a:spcAft>
                <a:spcPts val="0"/>
              </a:spcAft>
              <a:buClr>
                <a:schemeClr val="dk1"/>
              </a:buClr>
              <a:buSzPts val="1400"/>
              <a:buChar char="•"/>
            </a:pPr>
            <a:r>
              <a:rPr lang="en" sz="1400">
                <a:solidFill>
                  <a:schemeClr val="dk1"/>
                </a:solidFill>
                <a:latin typeface="Calibri"/>
                <a:ea typeface="Calibri"/>
                <a:cs typeface="Calibri"/>
                <a:sym typeface="Calibri"/>
              </a:rPr>
              <a:t>Serves the WHO European Region, which comprises </a:t>
            </a:r>
            <a:r>
              <a:rPr lang="en" sz="1400" b="1">
                <a:solidFill>
                  <a:srgbClr val="009ADE"/>
                </a:solidFill>
                <a:latin typeface="Calibri"/>
                <a:ea typeface="Calibri"/>
                <a:cs typeface="Calibri"/>
                <a:sym typeface="Calibri"/>
              </a:rPr>
              <a:t>53 countries</a:t>
            </a:r>
            <a:r>
              <a:rPr lang="en" sz="1400">
                <a:solidFill>
                  <a:schemeClr val="dk1"/>
                </a:solidFill>
                <a:latin typeface="Calibri"/>
                <a:ea typeface="Calibri"/>
                <a:cs typeface="Calibri"/>
                <a:sym typeface="Calibri"/>
              </a:rPr>
              <a:t>, covering a vast geographical region from the Atlantic to the Pacific oceans.</a:t>
            </a:r>
            <a:endParaRPr sz="1400">
              <a:solidFill>
                <a:schemeClr val="dk1"/>
              </a:solidFill>
              <a:latin typeface="Calibri"/>
              <a:ea typeface="Calibri"/>
              <a:cs typeface="Calibri"/>
              <a:sym typeface="Calibri"/>
            </a:endParaRPr>
          </a:p>
          <a:p>
            <a:pPr marL="177800" lvl="0" indent="-177800" algn="l" rtl="0">
              <a:spcBef>
                <a:spcPts val="1700"/>
              </a:spcBef>
              <a:spcAft>
                <a:spcPts val="0"/>
              </a:spcAft>
              <a:buClr>
                <a:schemeClr val="dk1"/>
              </a:buClr>
              <a:buSzPts val="1400"/>
              <a:buChar char="•"/>
            </a:pPr>
            <a:r>
              <a:rPr lang="en" sz="1400">
                <a:solidFill>
                  <a:schemeClr val="dk1"/>
                </a:solidFill>
                <a:latin typeface="Calibri"/>
                <a:ea typeface="Calibri"/>
                <a:cs typeface="Calibri"/>
                <a:sym typeface="Calibri"/>
              </a:rPr>
              <a:t>Strategy for the Region set by the </a:t>
            </a:r>
            <a:r>
              <a:rPr lang="en" sz="1400" b="1">
                <a:solidFill>
                  <a:srgbClr val="009ADE"/>
                </a:solidFill>
                <a:latin typeface="Calibri"/>
                <a:ea typeface="Calibri"/>
                <a:cs typeface="Calibri"/>
                <a:sym typeface="Calibri"/>
              </a:rPr>
              <a:t>Second European Programme of Work</a:t>
            </a:r>
            <a:r>
              <a:rPr lang="en" sz="1400">
                <a:solidFill>
                  <a:schemeClr val="dk1"/>
                </a:solidFill>
                <a:latin typeface="Calibri"/>
                <a:ea typeface="Calibri"/>
                <a:cs typeface="Calibri"/>
                <a:sym typeface="Calibri"/>
              </a:rPr>
              <a:t>: United action for better health</a:t>
            </a:r>
            <a:endParaRPr>
              <a:solidFill>
                <a:schemeClr val="dk1"/>
              </a:solidFill>
              <a:latin typeface="Calibri"/>
              <a:ea typeface="Calibri"/>
              <a:cs typeface="Calibri"/>
              <a:sym typeface="Calibri"/>
            </a:endParaRPr>
          </a:p>
          <a:p>
            <a:pPr marL="520700" lvl="1" indent="-177800" algn="l" rtl="0">
              <a:spcBef>
                <a:spcPts val="400"/>
              </a:spcBef>
              <a:spcAft>
                <a:spcPts val="0"/>
              </a:spcAft>
              <a:buClr>
                <a:schemeClr val="dk1"/>
              </a:buClr>
              <a:buSzPts val="1400"/>
              <a:buChar char="•"/>
            </a:pPr>
            <a:r>
              <a:rPr lang="en" sz="1400">
                <a:solidFill>
                  <a:schemeClr val="dk1"/>
                </a:solidFill>
                <a:latin typeface="Calibri"/>
                <a:ea typeface="Calibri"/>
                <a:cs typeface="Calibri"/>
                <a:sym typeface="Calibri"/>
              </a:rPr>
              <a:t>Health systems of the future</a:t>
            </a:r>
            <a:endParaRPr>
              <a:solidFill>
                <a:schemeClr val="dk1"/>
              </a:solidFill>
              <a:latin typeface="Calibri"/>
              <a:ea typeface="Calibri"/>
              <a:cs typeface="Calibri"/>
              <a:sym typeface="Calibri"/>
            </a:endParaRPr>
          </a:p>
          <a:p>
            <a:pPr marL="520700" lvl="1" indent="-177800" algn="l" rtl="0">
              <a:spcBef>
                <a:spcPts val="400"/>
              </a:spcBef>
              <a:spcAft>
                <a:spcPts val="0"/>
              </a:spcAft>
              <a:buClr>
                <a:schemeClr val="dk1"/>
              </a:buClr>
              <a:buSzPts val="1400"/>
              <a:buChar char="•"/>
            </a:pPr>
            <a:r>
              <a:rPr lang="en" sz="1400">
                <a:solidFill>
                  <a:schemeClr val="dk1"/>
                </a:solidFill>
                <a:latin typeface="Calibri"/>
                <a:ea typeface="Calibri"/>
                <a:cs typeface="Calibri"/>
                <a:sym typeface="Calibri"/>
              </a:rPr>
              <a:t>Ageing </a:t>
            </a:r>
            <a:endParaRPr>
              <a:solidFill>
                <a:schemeClr val="dk1"/>
              </a:solidFill>
              <a:latin typeface="Calibri"/>
              <a:ea typeface="Calibri"/>
              <a:cs typeface="Calibri"/>
              <a:sym typeface="Calibri"/>
            </a:endParaRPr>
          </a:p>
          <a:p>
            <a:pPr marL="520700" lvl="1" indent="-177800" algn="l" rtl="0">
              <a:spcBef>
                <a:spcPts val="400"/>
              </a:spcBef>
              <a:spcAft>
                <a:spcPts val="0"/>
              </a:spcAft>
              <a:buClr>
                <a:schemeClr val="dk1"/>
              </a:buClr>
              <a:buSzPts val="1400"/>
              <a:buChar char="•"/>
            </a:pPr>
            <a:r>
              <a:rPr lang="en" sz="1400">
                <a:solidFill>
                  <a:schemeClr val="dk1"/>
                </a:solidFill>
                <a:latin typeface="Calibri"/>
                <a:ea typeface="Calibri"/>
                <a:cs typeface="Calibri"/>
                <a:sym typeface="Calibri"/>
              </a:rPr>
              <a:t>Climate change</a:t>
            </a:r>
            <a:endParaRPr>
              <a:solidFill>
                <a:schemeClr val="dk1"/>
              </a:solidFill>
              <a:latin typeface="Calibri"/>
              <a:ea typeface="Calibri"/>
              <a:cs typeface="Calibri"/>
              <a:sym typeface="Calibri"/>
            </a:endParaRPr>
          </a:p>
          <a:p>
            <a:pPr marL="520700" lvl="1" indent="-177800" algn="l" rtl="0">
              <a:spcBef>
                <a:spcPts val="400"/>
              </a:spcBef>
              <a:spcAft>
                <a:spcPts val="0"/>
              </a:spcAft>
              <a:buClr>
                <a:schemeClr val="dk1"/>
              </a:buClr>
              <a:buSzPts val="1400"/>
              <a:buChar char="•"/>
            </a:pPr>
            <a:r>
              <a:rPr lang="en" sz="1400">
                <a:solidFill>
                  <a:schemeClr val="dk1"/>
                </a:solidFill>
                <a:latin typeface="Calibri"/>
                <a:ea typeface="Calibri"/>
                <a:cs typeface="Calibri"/>
                <a:sym typeface="Calibri"/>
              </a:rPr>
              <a:t>Health Security</a:t>
            </a:r>
            <a:endParaRPr>
              <a:solidFill>
                <a:schemeClr val="dk1"/>
              </a:solidFill>
              <a:latin typeface="Calibri"/>
              <a:ea typeface="Calibri"/>
              <a:cs typeface="Calibri"/>
              <a:sym typeface="Calibri"/>
            </a:endParaRPr>
          </a:p>
          <a:p>
            <a:pPr marL="520700" lvl="1" indent="-177800" algn="l" rtl="0">
              <a:spcBef>
                <a:spcPts val="400"/>
              </a:spcBef>
              <a:spcAft>
                <a:spcPts val="0"/>
              </a:spcAft>
              <a:buClr>
                <a:schemeClr val="dk1"/>
              </a:buClr>
              <a:buSzPts val="1400"/>
              <a:buChar char="•"/>
            </a:pPr>
            <a:r>
              <a:rPr lang="en" sz="1400">
                <a:solidFill>
                  <a:schemeClr val="dk1"/>
                </a:solidFill>
                <a:latin typeface="Calibri"/>
                <a:ea typeface="Calibri"/>
                <a:cs typeface="Calibri"/>
                <a:sym typeface="Calibri"/>
              </a:rPr>
              <a:t>NCDs and Mental Health </a:t>
            </a:r>
            <a:endParaRPr>
              <a:solidFill>
                <a:schemeClr val="dk1"/>
              </a:solidFill>
              <a:latin typeface="Calibri"/>
              <a:ea typeface="Calibri"/>
              <a:cs typeface="Calibri"/>
              <a:sym typeface="Calibri"/>
            </a:endParaRPr>
          </a:p>
          <a:p>
            <a:pPr marL="520700" lvl="1" indent="-177800" algn="l" rtl="0">
              <a:spcBef>
                <a:spcPts val="400"/>
              </a:spcBef>
              <a:spcAft>
                <a:spcPts val="0"/>
              </a:spcAft>
              <a:buClr>
                <a:schemeClr val="dk1"/>
              </a:buClr>
              <a:buSzPts val="1400"/>
              <a:buChar char="•"/>
            </a:pPr>
            <a:r>
              <a:rPr lang="en" sz="1400">
                <a:solidFill>
                  <a:schemeClr val="dk1"/>
                </a:solidFill>
                <a:latin typeface="Calibri"/>
                <a:ea typeface="Calibri"/>
                <a:cs typeface="Calibri"/>
                <a:sym typeface="Calibri"/>
              </a:rPr>
              <a:t>Special Initiative on Violence Against Women and Girls </a:t>
            </a:r>
            <a:endParaRPr sz="1400">
              <a:solidFill>
                <a:schemeClr val="dk1"/>
              </a:solidFill>
              <a:latin typeface="Calibri"/>
              <a:ea typeface="Calibri"/>
              <a:cs typeface="Calibri"/>
              <a:sym typeface="Calibri"/>
            </a:endParaRPr>
          </a:p>
          <a:p>
            <a:pPr marL="520700" lvl="1" indent="-177800" algn="l" rtl="0">
              <a:spcBef>
                <a:spcPts val="400"/>
              </a:spcBef>
              <a:spcAft>
                <a:spcPts val="0"/>
              </a:spcAft>
              <a:buClr>
                <a:schemeClr val="dk1"/>
              </a:buClr>
              <a:buSzPts val="1400"/>
              <a:buChar char="•"/>
            </a:pPr>
            <a:r>
              <a:rPr lang="en" sz="1400">
                <a:solidFill>
                  <a:schemeClr val="dk1"/>
                </a:solidFill>
                <a:latin typeface="Calibri"/>
                <a:ea typeface="Calibri"/>
                <a:cs typeface="Calibri"/>
                <a:sym typeface="Calibri"/>
              </a:rPr>
              <a:t>Primary Health Care</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57" name="Google Shape;457;g352cc494fe6_1_3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52cc494fe6_1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g352cc494fe6_1_5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52cc494fe6_1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9" name="Google Shape;499;g352cc494fe6_1_6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52cc494fe6_1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Good health and wellbeing for all</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Arial"/>
              <a:buNone/>
            </a:pPr>
            <a:r>
              <a:rPr lang="en" sz="1200" b="1">
                <a:solidFill>
                  <a:schemeClr val="dk1"/>
                </a:solidFill>
              </a:rPr>
              <a:t>Achieving UHC is one of the targets the nations of the world set when they adopted the 2030 Sustainable Development Goals (SDGs) in 2015.</a:t>
            </a:r>
            <a:endParaRPr>
              <a:solidFill>
                <a:schemeClr val="dk1"/>
              </a:solidFill>
            </a:endParaRPr>
          </a:p>
          <a:p>
            <a:pPr marL="0" lvl="0" indent="0" algn="l" rtl="0">
              <a:spcBef>
                <a:spcPts val="0"/>
              </a:spcBef>
              <a:spcAft>
                <a:spcPts val="0"/>
              </a:spcAft>
              <a:buClr>
                <a:schemeClr val="dk1"/>
              </a:buClr>
              <a:buFont typeface="Arial"/>
              <a:buNone/>
            </a:pPr>
            <a:endParaRPr>
              <a:solidFill>
                <a:srgbClr val="3C4245"/>
              </a:solidFill>
              <a:latin typeface="Noto Sans"/>
              <a:ea typeface="Noto Sans"/>
              <a:cs typeface="Noto Sans"/>
              <a:sym typeface="Noto Sans"/>
            </a:endParaRPr>
          </a:p>
          <a:p>
            <a:pPr marL="0" lvl="0" indent="0" algn="l" rtl="0">
              <a:spcBef>
                <a:spcPts val="0"/>
              </a:spcBef>
              <a:spcAft>
                <a:spcPts val="0"/>
              </a:spcAft>
              <a:buClr>
                <a:srgbClr val="3C4245"/>
              </a:buClr>
              <a:buSzPts val="1200"/>
              <a:buFont typeface="Noto Sans"/>
              <a:buNone/>
            </a:pPr>
            <a:r>
              <a:rPr lang="en">
                <a:solidFill>
                  <a:srgbClr val="3C4245"/>
                </a:solidFill>
                <a:latin typeface="Noto Sans"/>
                <a:ea typeface="Noto Sans"/>
                <a:cs typeface="Noto Sans"/>
                <a:sym typeface="Noto Sans"/>
              </a:rPr>
              <a:t>UHC </a:t>
            </a:r>
            <a:r>
              <a:rPr lang="en" b="1">
                <a:solidFill>
                  <a:srgbClr val="3C4245"/>
                </a:solidFill>
                <a:latin typeface="Noto Sans"/>
                <a:ea typeface="Noto Sans"/>
                <a:cs typeface="Noto Sans"/>
                <a:sym typeface="Noto Sans"/>
              </a:rPr>
              <a:t>= </a:t>
            </a:r>
            <a:r>
              <a:rPr lang="en" sz="1200" b="1">
                <a:solidFill>
                  <a:schemeClr val="dk1"/>
                </a:solidFill>
              </a:rPr>
              <a:t>All people have access to the full range of quality health services they need, when and where they need them, without financial hardship</a:t>
            </a:r>
            <a:r>
              <a:rPr lang="en" sz="1200">
                <a:solidFill>
                  <a:schemeClr val="dk1"/>
                </a:solidFill>
              </a:rPr>
              <a:t>. It covers the full continuum of essential health services, from health promotion to prevention, treatment, rehabilitation and palliative care across the life course.</a:t>
            </a:r>
            <a:endParaRPr>
              <a:solidFill>
                <a:srgbClr val="3C4245"/>
              </a:solidFill>
              <a:latin typeface="Noto Sans"/>
              <a:ea typeface="Noto Sans"/>
              <a:cs typeface="Noto Sans"/>
              <a:sym typeface="Noto Sans"/>
            </a:endParaRPr>
          </a:p>
          <a:p>
            <a:pPr marL="0" lvl="0" indent="0" algn="l" rtl="0">
              <a:spcBef>
                <a:spcPts val="0"/>
              </a:spcBef>
              <a:spcAft>
                <a:spcPts val="0"/>
              </a:spcAft>
              <a:buClr>
                <a:schemeClr val="dk1"/>
              </a:buClr>
              <a:buFont typeface="Arial"/>
              <a:buNone/>
            </a:pPr>
            <a:endParaRPr>
              <a:solidFill>
                <a:srgbClr val="3C4245"/>
              </a:solidFill>
              <a:latin typeface="Noto Sans"/>
              <a:ea typeface="Noto Sans"/>
              <a:cs typeface="Noto Sans"/>
              <a:sym typeface="Noto Sans"/>
            </a:endParaRPr>
          </a:p>
          <a:p>
            <a:pPr marL="0" lvl="0" indent="0" algn="l" rtl="0">
              <a:spcBef>
                <a:spcPts val="0"/>
              </a:spcBef>
              <a:spcAft>
                <a:spcPts val="0"/>
              </a:spcAft>
              <a:buClr>
                <a:schemeClr val="dk1"/>
              </a:buClr>
              <a:buFont typeface="Arial"/>
              <a:buNone/>
            </a:pPr>
            <a:r>
              <a:rPr lang="en">
                <a:solidFill>
                  <a:srgbClr val="3C4245"/>
                </a:solidFill>
                <a:latin typeface="Noto Sans"/>
                <a:ea typeface="Noto Sans"/>
                <a:cs typeface="Noto Sans"/>
                <a:sym typeface="Noto Sans"/>
              </a:rPr>
              <a:t>UHC is firmly based on the 1948 WHO Constitution, which declares health a fundamental human right and commits to ensuring the highest attainable level of health for all.</a:t>
            </a:r>
            <a:endParaRPr>
              <a:solidFill>
                <a:schemeClr val="dk1"/>
              </a:solidFill>
            </a:endParaRPr>
          </a:p>
          <a:p>
            <a:pPr marL="0" lvl="0" indent="0" algn="l" rtl="0">
              <a:spcBef>
                <a:spcPts val="0"/>
              </a:spcBef>
              <a:spcAft>
                <a:spcPts val="0"/>
              </a:spcAft>
              <a:buClr>
                <a:schemeClr val="dk1"/>
              </a:buClr>
              <a:buFont typeface="Arial"/>
              <a:buNone/>
            </a:pPr>
            <a:r>
              <a:rPr lang="en">
                <a:solidFill>
                  <a:srgbClr val="3C4245"/>
                </a:solidFill>
                <a:latin typeface="Noto Sans"/>
                <a:ea typeface="Noto Sans"/>
                <a:cs typeface="Noto Sans"/>
                <a:sym typeface="Noto Sans"/>
              </a:rPr>
              <a:t>As a foundation for UHC, WHO recommends reorienting health systems towards primary health care (PHC). In countries with fragile health systems, WHO focuses on technical assistance to build national institutions and service delivery to fill critical gaps in emergencies. In more robust health system settings, WHO drives public health impact towards health coverage for all through policy dialogue for the systems of the future and strategic support to improve performance.</a:t>
            </a:r>
            <a:endParaRPr>
              <a:solidFill>
                <a:schemeClr val="dk1"/>
              </a:solidFill>
            </a:endParaRPr>
          </a:p>
          <a:p>
            <a:pPr marL="0" lvl="0" indent="0" algn="l" rtl="0">
              <a:spcBef>
                <a:spcPts val="0"/>
              </a:spcBef>
              <a:spcAft>
                <a:spcPts val="0"/>
              </a:spcAft>
              <a:buClr>
                <a:schemeClr val="dk1"/>
              </a:buClr>
              <a:buFont typeface="Arial"/>
              <a:buNone/>
            </a:pPr>
            <a:r>
              <a:rPr lang="en">
                <a:solidFill>
                  <a:srgbClr val="3C4245"/>
                </a:solidFill>
                <a:latin typeface="Noto Sans"/>
                <a:ea typeface="Noto Sans"/>
                <a:cs typeface="Noto Sans"/>
                <a:sym typeface="Noto Sans"/>
              </a:rPr>
              <a:t>But WHO is not alone: WHO works with many different partners in different situations and for different purposes to advance UHC around the world.</a:t>
            </a:r>
            <a:endParaRPr>
              <a:solidFill>
                <a:schemeClr val="dk1"/>
              </a:solidFill>
            </a:endParaRPr>
          </a:p>
          <a:p>
            <a:pPr marL="0" lvl="0" indent="0" algn="l" rtl="0">
              <a:spcBef>
                <a:spcPts val="0"/>
              </a:spcBef>
              <a:spcAft>
                <a:spcPts val="0"/>
              </a:spcAft>
              <a:buNone/>
            </a:pPr>
            <a:endParaRPr/>
          </a:p>
        </p:txBody>
      </p:sp>
      <p:sp>
        <p:nvSpPr>
          <p:cNvPr id="520" name="Google Shape;520;g352cc494fe6_1_7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52cc494fe6_1_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3C4245"/>
              </a:buClr>
              <a:buSzPts val="1200"/>
              <a:buFont typeface="Arial"/>
              <a:buNone/>
            </a:pPr>
            <a:r>
              <a:rPr lang="en">
                <a:solidFill>
                  <a:srgbClr val="3C4245"/>
                </a:solidFill>
                <a:latin typeface="Noto Sans"/>
                <a:ea typeface="Noto Sans"/>
                <a:cs typeface="Noto Sans"/>
                <a:sym typeface="Noto Sans"/>
              </a:rPr>
              <a:t>Nutrition in </a:t>
            </a:r>
            <a:r>
              <a:rPr lang="en">
                <a:solidFill>
                  <a:srgbClr val="3C4245"/>
                </a:solidFill>
                <a:latin typeface="Calibri"/>
                <a:ea typeface="Calibri"/>
                <a:cs typeface="Calibri"/>
                <a:sym typeface="Calibri"/>
              </a:rPr>
              <a:t>UHC, Key messages:</a:t>
            </a:r>
            <a:endParaRPr>
              <a:solidFill>
                <a:schemeClr val="dk1"/>
              </a:solidFill>
              <a:latin typeface="Calibri"/>
              <a:ea typeface="Calibri"/>
              <a:cs typeface="Calibri"/>
              <a:sym typeface="Calibri"/>
            </a:endParaRPr>
          </a:p>
          <a:p>
            <a:pPr marL="171450" lvl="0" indent="-69850" algn="l" rtl="0">
              <a:lnSpc>
                <a:spcPct val="100000"/>
              </a:lnSpc>
              <a:spcBef>
                <a:spcPts val="200"/>
              </a:spcBef>
              <a:spcAft>
                <a:spcPts val="0"/>
              </a:spcAft>
              <a:buClr>
                <a:schemeClr val="dk1"/>
              </a:buClr>
              <a:buSzPts val="1100"/>
              <a:buFont typeface="Calibri"/>
              <a:buChar char="•"/>
            </a:pPr>
            <a:r>
              <a:rPr lang="en">
                <a:solidFill>
                  <a:schemeClr val="dk1"/>
                </a:solidFill>
                <a:latin typeface="Calibri"/>
                <a:ea typeface="Calibri"/>
                <a:cs typeface="Calibri"/>
                <a:sym typeface="Calibri"/>
              </a:rPr>
              <a:t>Malnutrition in all its forms increases risk of disease and death</a:t>
            </a:r>
            <a:endParaRPr>
              <a:solidFill>
                <a:schemeClr val="dk1"/>
              </a:solidFill>
              <a:latin typeface="Calibri"/>
              <a:ea typeface="Calibri"/>
              <a:cs typeface="Calibri"/>
              <a:sym typeface="Calibri"/>
            </a:endParaRPr>
          </a:p>
          <a:p>
            <a:pPr marL="171450" lvl="0" indent="-69850" algn="l" rtl="0">
              <a:lnSpc>
                <a:spcPct val="100000"/>
              </a:lnSpc>
              <a:spcBef>
                <a:spcPts val="200"/>
              </a:spcBef>
              <a:spcAft>
                <a:spcPts val="0"/>
              </a:spcAft>
              <a:buClr>
                <a:schemeClr val="dk1"/>
              </a:buClr>
              <a:buSzPts val="1100"/>
              <a:buFont typeface="Calibri"/>
              <a:buChar char="•"/>
            </a:pPr>
            <a:r>
              <a:rPr lang="en">
                <a:solidFill>
                  <a:schemeClr val="dk1"/>
                </a:solidFill>
                <a:latin typeface="Calibri"/>
                <a:ea typeface="Calibri"/>
                <a:cs typeface="Calibri"/>
                <a:sym typeface="Calibri"/>
              </a:rPr>
              <a:t>Addressing malnutrition and nutrition-related diseases is cost-effective</a:t>
            </a:r>
            <a:endParaRPr>
              <a:solidFill>
                <a:schemeClr val="dk1"/>
              </a:solidFill>
              <a:latin typeface="Calibri"/>
              <a:ea typeface="Calibri"/>
              <a:cs typeface="Calibri"/>
              <a:sym typeface="Calibri"/>
            </a:endParaRPr>
          </a:p>
          <a:p>
            <a:pPr marL="171450" lvl="0" indent="-69850" algn="l" rtl="0">
              <a:lnSpc>
                <a:spcPct val="100000"/>
              </a:lnSpc>
              <a:spcBef>
                <a:spcPts val="200"/>
              </a:spcBef>
              <a:spcAft>
                <a:spcPts val="0"/>
              </a:spcAft>
              <a:buClr>
                <a:schemeClr val="dk1"/>
              </a:buClr>
              <a:buSzPts val="1100"/>
              <a:buFont typeface="Calibri"/>
              <a:buChar char="•"/>
            </a:pPr>
            <a:r>
              <a:rPr lang="en">
                <a:solidFill>
                  <a:schemeClr val="dk1"/>
                </a:solidFill>
                <a:latin typeface="Calibri"/>
                <a:ea typeface="Calibri"/>
                <a:cs typeface="Calibri"/>
                <a:sym typeface="Calibri"/>
              </a:rPr>
              <a:t>Essential nutrition actions benefit the poorest, most vulnerable and marginalised</a:t>
            </a:r>
            <a:endParaRPr>
              <a:latin typeface="Calibri"/>
              <a:ea typeface="Calibri"/>
              <a:cs typeface="Calibri"/>
              <a:sym typeface="Calibri"/>
            </a:endParaRPr>
          </a:p>
        </p:txBody>
      </p:sp>
      <p:sp>
        <p:nvSpPr>
          <p:cNvPr id="532" name="Google Shape;532;g352cc494fe6_1_9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52cc494fe6_1_1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Those essential nutrition actions are highlighted in this recent WHO publication, Tackling NCDs which highlights best buys for really driving down NCDs and deaths from NCDs.</a:t>
            </a:r>
            <a:endParaRPr/>
          </a:p>
          <a:p>
            <a:pPr marL="0" lvl="0" indent="0" algn="l" rtl="0">
              <a:spcBef>
                <a:spcPts val="0"/>
              </a:spcBef>
              <a:spcAft>
                <a:spcPts val="0"/>
              </a:spcAft>
              <a:buNone/>
            </a:pPr>
            <a:r>
              <a:rPr lang="en"/>
              <a:t>I.e. effective and cost-effective interventions</a:t>
            </a:r>
            <a:endParaRPr/>
          </a:p>
          <a:p>
            <a:pPr marL="0" lvl="0" indent="0" algn="l" rtl="0">
              <a:spcBef>
                <a:spcPts val="0"/>
              </a:spcBef>
              <a:spcAft>
                <a:spcPts val="0"/>
              </a:spcAft>
              <a:buNone/>
            </a:pPr>
            <a:r>
              <a:rPr lang="en"/>
              <a:t>And these are largely lifestyle based, a lot of which are related to nutrition/diet</a:t>
            </a:r>
            <a:endParaRPr/>
          </a:p>
        </p:txBody>
      </p:sp>
      <p:sp>
        <p:nvSpPr>
          <p:cNvPr id="545" name="Google Shape;545;g352cc494fe6_1_11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52cc494fe6_1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rPr>
              <a:t>On the other side of the spectrum we’ve got clinical nutrition.</a:t>
            </a:r>
            <a:endParaRPr>
              <a:solidFill>
                <a:schemeClr val="dk1"/>
              </a:solidFill>
            </a:endParaRPr>
          </a:p>
          <a:p>
            <a:pPr marL="0" lvl="0" indent="0" algn="l" rtl="0">
              <a:spcBef>
                <a:spcPts val="0"/>
              </a:spcBef>
              <a:spcAft>
                <a:spcPts val="0"/>
              </a:spcAft>
              <a:buClr>
                <a:schemeClr val="dk1"/>
              </a:buClr>
              <a:buSzPts val="1200"/>
              <a:buFont typeface="Calibri"/>
              <a:buNone/>
            </a:pPr>
            <a:r>
              <a:rPr lang="en">
                <a:solidFill>
                  <a:schemeClr val="dk1"/>
                </a:solidFill>
              </a:rPr>
              <a:t>When we think about what providing a high quality of care means, we can see how it applies in nutrition and dietetics.</a:t>
            </a:r>
            <a:endParaRPr>
              <a:solidFill>
                <a:schemeClr val="dk1"/>
              </a:solidFill>
            </a:endParaRPr>
          </a:p>
          <a:p>
            <a:pPr marL="0" lvl="0" indent="0" algn="l" rtl="0">
              <a:spcBef>
                <a:spcPts val="0"/>
              </a:spcBef>
              <a:spcAft>
                <a:spcPts val="0"/>
              </a:spcAft>
              <a:buClr>
                <a:schemeClr val="dk1"/>
              </a:buClr>
              <a:buSzPts val="1200"/>
              <a:buFont typeface="Calibri"/>
              <a:buNone/>
            </a:pPr>
            <a:r>
              <a:rPr lang="en">
                <a:solidFill>
                  <a:schemeClr val="dk1"/>
                </a:solidFill>
              </a:rPr>
              <a:t>This is relevant from primary care (eg weight mx, BP mx, diabetes mx) through to secondary and tertiary care (eg surgical patients).</a:t>
            </a:r>
            <a:endParaRPr>
              <a:solidFill>
                <a:schemeClr val="dk1"/>
              </a:solidFill>
            </a:endParaRPr>
          </a:p>
          <a:p>
            <a:pPr marL="0" lvl="0" indent="0" algn="l" rtl="0">
              <a:spcBef>
                <a:spcPts val="0"/>
              </a:spcBef>
              <a:spcAft>
                <a:spcPts val="0"/>
              </a:spcAft>
              <a:buNone/>
            </a:pPr>
            <a:endParaRPr/>
          </a:p>
        </p:txBody>
      </p:sp>
      <p:sp>
        <p:nvSpPr>
          <p:cNvPr id="559" name="Google Shape;559;g352cc494fe6_1_12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52cc494fe6_1_1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rPr>
              <a:t>An example of the relevance of WHO QoC work in nutrition – </a:t>
            </a:r>
            <a:r>
              <a:rPr lang="en">
                <a:solidFill>
                  <a:schemeClr val="lt1"/>
                </a:solidFill>
                <a:latin typeface="Noto Sans"/>
                <a:ea typeface="Noto Sans"/>
                <a:cs typeface="Noto Sans"/>
                <a:sym typeface="Noto Sans"/>
              </a:rPr>
              <a:t>An online library of evidence-informed guidelines for nutrition interventions and single point of reference for the latest nutrition guidelines, recommendations and related information.</a:t>
            </a: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lt1"/>
              </a:solidFill>
              <a:latin typeface="Noto Sans"/>
              <a:ea typeface="Noto Sans"/>
              <a:cs typeface="Noto Sans"/>
              <a:sym typeface="Noto Sans"/>
            </a:endParaRPr>
          </a:p>
          <a:p>
            <a:pPr marL="0" lvl="0" indent="0" algn="l" rtl="0">
              <a:spcBef>
                <a:spcPts val="0"/>
              </a:spcBef>
              <a:spcAft>
                <a:spcPts val="0"/>
              </a:spcAft>
              <a:buClr>
                <a:srgbClr val="3C4245"/>
              </a:buClr>
              <a:buSzPts val="1200"/>
              <a:buFont typeface="Noto Sans"/>
              <a:buNone/>
            </a:pPr>
            <a:r>
              <a:rPr lang="en">
                <a:solidFill>
                  <a:srgbClr val="3C4245"/>
                </a:solidFill>
                <a:latin typeface="Noto Sans"/>
                <a:ea typeface="Noto Sans"/>
                <a:cs typeface="Noto Sans"/>
                <a:sym typeface="Noto Sans"/>
              </a:rPr>
              <a:t>Each page covering a nutrition intervention contains the following features:</a:t>
            </a:r>
            <a:endParaRPr>
              <a:solidFill>
                <a:schemeClr val="dk1"/>
              </a:solidFill>
            </a:endParaRPr>
          </a:p>
          <a:p>
            <a:pPr marL="0" lvl="0" indent="-76200" algn="l" rtl="0">
              <a:spcBef>
                <a:spcPts val="0"/>
              </a:spcBef>
              <a:spcAft>
                <a:spcPts val="0"/>
              </a:spcAft>
              <a:buClr>
                <a:srgbClr val="3C4245"/>
              </a:buClr>
              <a:buSzPts val="1200"/>
              <a:buChar char="•"/>
            </a:pPr>
            <a:r>
              <a:rPr lang="en">
                <a:solidFill>
                  <a:srgbClr val="3C4245"/>
                </a:solidFill>
                <a:latin typeface="Noto Sans"/>
                <a:ea typeface="Noto Sans"/>
                <a:cs typeface="Noto Sans"/>
                <a:sym typeface="Noto Sans"/>
              </a:rPr>
              <a:t>Narrative text</a:t>
            </a:r>
            <a:endParaRPr>
              <a:solidFill>
                <a:schemeClr val="dk1"/>
              </a:solidFill>
            </a:endParaRPr>
          </a:p>
          <a:p>
            <a:pPr marL="0" lvl="0" indent="-76200" algn="l" rtl="0">
              <a:spcBef>
                <a:spcPts val="0"/>
              </a:spcBef>
              <a:spcAft>
                <a:spcPts val="0"/>
              </a:spcAft>
              <a:buClr>
                <a:srgbClr val="3C4245"/>
              </a:buClr>
              <a:buSzPts val="1200"/>
              <a:buChar char="•"/>
            </a:pPr>
            <a:r>
              <a:rPr lang="en">
                <a:solidFill>
                  <a:srgbClr val="3C4245"/>
                </a:solidFill>
                <a:latin typeface="Noto Sans"/>
                <a:ea typeface="Noto Sans"/>
                <a:cs typeface="Noto Sans"/>
                <a:sym typeface="Noto Sans"/>
              </a:rPr>
              <a:t>WHO recommendations</a:t>
            </a:r>
            <a:endParaRPr>
              <a:solidFill>
                <a:schemeClr val="dk1"/>
              </a:solidFill>
            </a:endParaRPr>
          </a:p>
          <a:p>
            <a:pPr marL="0" lvl="0" indent="-76200" algn="l" rtl="0">
              <a:spcBef>
                <a:spcPts val="0"/>
              </a:spcBef>
              <a:spcAft>
                <a:spcPts val="0"/>
              </a:spcAft>
              <a:buClr>
                <a:srgbClr val="3C4245"/>
              </a:buClr>
              <a:buSzPts val="1200"/>
              <a:buChar char="•"/>
            </a:pPr>
            <a:r>
              <a:rPr lang="en">
                <a:solidFill>
                  <a:srgbClr val="3C4245"/>
                </a:solidFill>
                <a:latin typeface="Noto Sans"/>
                <a:ea typeface="Noto Sans"/>
                <a:cs typeface="Noto Sans"/>
                <a:sym typeface="Noto Sans"/>
              </a:rPr>
              <a:t>WHO documents</a:t>
            </a:r>
            <a:endParaRPr>
              <a:solidFill>
                <a:schemeClr val="dk1"/>
              </a:solidFill>
            </a:endParaRPr>
          </a:p>
          <a:p>
            <a:pPr marL="0" lvl="0" indent="-76200" algn="l" rtl="0">
              <a:spcBef>
                <a:spcPts val="0"/>
              </a:spcBef>
              <a:spcAft>
                <a:spcPts val="0"/>
              </a:spcAft>
              <a:buClr>
                <a:srgbClr val="3C4245"/>
              </a:buClr>
              <a:buSzPts val="1200"/>
              <a:buChar char="•"/>
            </a:pPr>
            <a:r>
              <a:rPr lang="en">
                <a:solidFill>
                  <a:srgbClr val="3C4245"/>
                </a:solidFill>
                <a:latin typeface="Noto Sans"/>
                <a:ea typeface="Noto Sans"/>
                <a:cs typeface="Noto Sans"/>
                <a:sym typeface="Noto Sans"/>
              </a:rPr>
              <a:t>Evidence</a:t>
            </a:r>
            <a:endParaRPr>
              <a:solidFill>
                <a:schemeClr val="dk1"/>
              </a:solidFill>
            </a:endParaRPr>
          </a:p>
          <a:p>
            <a:pPr marL="0" lvl="0" indent="-76200" algn="l" rtl="0">
              <a:spcBef>
                <a:spcPts val="0"/>
              </a:spcBef>
              <a:spcAft>
                <a:spcPts val="0"/>
              </a:spcAft>
              <a:buClr>
                <a:srgbClr val="3C4245"/>
              </a:buClr>
              <a:buSzPts val="1200"/>
              <a:buChar char="•"/>
            </a:pPr>
            <a:r>
              <a:rPr lang="en">
                <a:solidFill>
                  <a:srgbClr val="3C4245"/>
                </a:solidFill>
                <a:latin typeface="Noto Sans"/>
                <a:ea typeface="Noto Sans"/>
                <a:cs typeface="Noto Sans"/>
                <a:sym typeface="Noto Sans"/>
              </a:rPr>
              <a:t>Cost-effectiveness</a:t>
            </a:r>
            <a:endParaRPr>
              <a:solidFill>
                <a:schemeClr val="dk1"/>
              </a:solidFill>
            </a:endParaRPr>
          </a:p>
          <a:p>
            <a:pPr marL="0" lvl="0" indent="-76200" algn="l" rtl="0">
              <a:spcBef>
                <a:spcPts val="0"/>
              </a:spcBef>
              <a:spcAft>
                <a:spcPts val="0"/>
              </a:spcAft>
              <a:buClr>
                <a:srgbClr val="3C4245"/>
              </a:buClr>
              <a:buSzPts val="1200"/>
              <a:buChar char="•"/>
            </a:pPr>
            <a:r>
              <a:rPr lang="en">
                <a:solidFill>
                  <a:srgbClr val="3C4245"/>
                </a:solidFill>
                <a:latin typeface="Noto Sans"/>
                <a:ea typeface="Noto Sans"/>
                <a:cs typeface="Noto Sans"/>
                <a:sym typeface="Noto Sans"/>
              </a:rPr>
              <a:t>Category of intervention</a:t>
            </a:r>
            <a:endParaRPr>
              <a:solidFill>
                <a:schemeClr val="dk1"/>
              </a:solidFill>
            </a:endParaRPr>
          </a:p>
          <a:p>
            <a:pPr marL="0" lvl="0" indent="0" algn="l" rtl="0">
              <a:spcBef>
                <a:spcPts val="0"/>
              </a:spcBef>
              <a:spcAft>
                <a:spcPts val="0"/>
              </a:spcAft>
              <a:buClr>
                <a:srgbClr val="3C4245"/>
              </a:buClr>
              <a:buSzPts val="1200"/>
              <a:buFont typeface="Noto Sans"/>
              <a:buNone/>
            </a:pPr>
            <a:r>
              <a:rPr lang="en" u="sng">
                <a:solidFill>
                  <a:srgbClr val="3C4245"/>
                </a:solidFill>
                <a:latin typeface="Noto Sans"/>
                <a:ea typeface="Noto Sans"/>
                <a:cs typeface="Noto Sans"/>
                <a:sym typeface="Noto Sans"/>
              </a:rPr>
              <a:t>Intervention pages may also contain:</a:t>
            </a:r>
            <a:endParaRPr>
              <a:solidFill>
                <a:schemeClr val="dk1"/>
              </a:solidFill>
            </a:endParaRPr>
          </a:p>
          <a:p>
            <a:pPr marL="0" lvl="0" indent="-76200" algn="l" rtl="0">
              <a:spcBef>
                <a:spcPts val="0"/>
              </a:spcBef>
              <a:spcAft>
                <a:spcPts val="0"/>
              </a:spcAft>
              <a:buClr>
                <a:srgbClr val="3C4245"/>
              </a:buClr>
              <a:buSzPts val="1200"/>
              <a:buChar char="•"/>
            </a:pPr>
            <a:r>
              <a:rPr lang="en">
                <a:solidFill>
                  <a:srgbClr val="3C4245"/>
                </a:solidFill>
                <a:latin typeface="Noto Sans"/>
                <a:ea typeface="Noto Sans"/>
                <a:cs typeface="Noto Sans"/>
                <a:sym typeface="Noto Sans"/>
              </a:rPr>
              <a:t>Biological, behavourial and contextual (BBC) statement</a:t>
            </a:r>
            <a:endParaRPr>
              <a:solidFill>
                <a:schemeClr val="dk1"/>
              </a:solidFill>
            </a:endParaRPr>
          </a:p>
          <a:p>
            <a:pPr marL="0" lvl="0" indent="-76200" algn="l" rtl="0">
              <a:spcBef>
                <a:spcPts val="0"/>
              </a:spcBef>
              <a:spcAft>
                <a:spcPts val="0"/>
              </a:spcAft>
              <a:buClr>
                <a:srgbClr val="3C4245"/>
              </a:buClr>
              <a:buSzPts val="1200"/>
              <a:buChar char="•"/>
            </a:pPr>
            <a:r>
              <a:rPr lang="en">
                <a:solidFill>
                  <a:srgbClr val="3C4245"/>
                </a:solidFill>
                <a:latin typeface="Noto Sans"/>
                <a:ea typeface="Noto Sans"/>
                <a:cs typeface="Noto Sans"/>
                <a:sym typeface="Noto Sans"/>
              </a:rPr>
              <a:t>Commentary</a:t>
            </a:r>
            <a:endParaRPr>
              <a:solidFill>
                <a:schemeClr val="dk1"/>
              </a:solidFill>
            </a:endParaRPr>
          </a:p>
          <a:p>
            <a:pPr marL="0" lvl="0" indent="-76200" algn="l" rtl="0">
              <a:spcBef>
                <a:spcPts val="0"/>
              </a:spcBef>
              <a:spcAft>
                <a:spcPts val="0"/>
              </a:spcAft>
              <a:buClr>
                <a:srgbClr val="3C4245"/>
              </a:buClr>
              <a:buSzPts val="1200"/>
              <a:buChar char="•"/>
            </a:pPr>
            <a:r>
              <a:rPr lang="en">
                <a:solidFill>
                  <a:srgbClr val="3C4245"/>
                </a:solidFill>
                <a:latin typeface="Noto Sans"/>
                <a:ea typeface="Noto Sans"/>
                <a:cs typeface="Noto Sans"/>
                <a:sym typeface="Noto Sans"/>
              </a:rPr>
              <a:t>Systematic review summary</a:t>
            </a: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None/>
            </a:pPr>
            <a:endParaRPr/>
          </a:p>
        </p:txBody>
      </p:sp>
      <p:sp>
        <p:nvSpPr>
          <p:cNvPr id="569" name="Google Shape;569;g352cc494fe6_1_13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_navy + blue logo" type="title">
  <p:cSld name="TITLE">
    <p:bg>
      <p:bgPr>
        <a:solidFill>
          <a:srgbClr val="00205C"/>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342900" y="514064"/>
            <a:ext cx="4229100" cy="17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subTitle" idx="1"/>
          </p:nvPr>
        </p:nvSpPr>
        <p:spPr>
          <a:xfrm>
            <a:off x="342900" y="2400300"/>
            <a:ext cx="4229100" cy="1241821"/>
          </a:xfrm>
          <a:prstGeom prst="rect">
            <a:avLst/>
          </a:prstGeom>
          <a:noFill/>
          <a:ln>
            <a:noFill/>
          </a:ln>
        </p:spPr>
        <p:txBody>
          <a:bodyPr spcFirstLastPara="1" wrap="square" lIns="0" tIns="0" rIns="0" bIns="0" anchor="t" anchorCtr="0">
            <a:normAutofit/>
          </a:bodyPr>
          <a:lstStyle>
            <a:lvl1pPr lvl="0" algn="l">
              <a:lnSpc>
                <a:spcPct val="100000"/>
              </a:lnSpc>
              <a:spcBef>
                <a:spcPts val="800"/>
              </a:spcBef>
              <a:spcAft>
                <a:spcPts val="0"/>
              </a:spcAft>
              <a:buClr>
                <a:schemeClr val="lt1"/>
              </a:buClr>
              <a:buSzPts val="1800"/>
              <a:buNone/>
              <a:defRPr sz="1800">
                <a:solidFill>
                  <a:schemeClr val="lt1"/>
                </a:solidFill>
              </a:defRPr>
            </a:lvl1pPr>
            <a:lvl2pPr lvl="1" algn="ctr">
              <a:lnSpc>
                <a:spcPct val="100000"/>
              </a:lnSpc>
              <a:spcBef>
                <a:spcPts val="400"/>
              </a:spcBef>
              <a:spcAft>
                <a:spcPts val="0"/>
              </a:spcAft>
              <a:buClr>
                <a:schemeClr val="dk1"/>
              </a:buClr>
              <a:buSzPts val="1500"/>
              <a:buNone/>
              <a:defRPr sz="1500"/>
            </a:lvl2pPr>
            <a:lvl3pPr lvl="2" algn="ctr">
              <a:lnSpc>
                <a:spcPct val="100000"/>
              </a:lnSpc>
              <a:spcBef>
                <a:spcPts val="400"/>
              </a:spcBef>
              <a:spcAft>
                <a:spcPts val="0"/>
              </a:spcAft>
              <a:buClr>
                <a:schemeClr val="dk1"/>
              </a:buClr>
              <a:buSzPts val="1400"/>
              <a:buNone/>
              <a:defRPr sz="1400"/>
            </a:lvl3pPr>
            <a:lvl4pPr lvl="3" algn="ctr">
              <a:lnSpc>
                <a:spcPct val="10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cxnSp>
        <p:nvCxnSpPr>
          <p:cNvPr id="58" name="Google Shape;58;p14"/>
          <p:cNvCxnSpPr/>
          <p:nvPr/>
        </p:nvCxnSpPr>
        <p:spPr>
          <a:xfrm>
            <a:off x="342900" y="342900"/>
            <a:ext cx="8458200" cy="0"/>
          </a:xfrm>
          <a:prstGeom prst="straightConnector1">
            <a:avLst/>
          </a:prstGeom>
          <a:noFill/>
          <a:ln w="19050" cap="flat" cmpd="sng">
            <a:solidFill>
              <a:srgbClr val="009ADE"/>
            </a:solidFill>
            <a:prstDash val="solid"/>
            <a:miter lim="800000"/>
            <a:headEnd type="none" w="sm" len="sm"/>
            <a:tailEnd type="none" w="sm" len="sm"/>
          </a:ln>
        </p:spPr>
      </p:cxnSp>
      <p:pic>
        <p:nvPicPr>
          <p:cNvPr id="59" name="Google Shape;59;p14"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pic>
        <p:nvPicPr>
          <p:cNvPr id="60" name="Google Shape;60;p14" descr="Icon&#10;&#10;Description automatically generated"/>
          <p:cNvPicPr preferRelativeResize="0"/>
          <p:nvPr/>
        </p:nvPicPr>
        <p:blipFill rotWithShape="1">
          <a:blip r:embed="rId3">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342900" y="514350"/>
            <a:ext cx="8458200"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3" name="Google Shape;63;p15"/>
          <p:cNvSpPr txBox="1">
            <a:spLocks noGrp="1"/>
          </p:cNvSpPr>
          <p:nvPr>
            <p:ph type="body" idx="1"/>
          </p:nvPr>
        </p:nvSpPr>
        <p:spPr>
          <a:xfrm>
            <a:off x="342900" y="1369219"/>
            <a:ext cx="8458200" cy="2913221"/>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 name="Google Shape;64;p15"/>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u="none" strike="noStrike" cap="none">
                <a:solidFill>
                  <a:srgbClr val="00205C"/>
                </a:solidFill>
                <a:latin typeface="Calibri"/>
                <a:ea typeface="Calibri"/>
                <a:cs typeface="Calibri"/>
                <a:sym typeface="Calibri"/>
              </a:defRPr>
            </a:lvl1pPr>
            <a:lvl2pPr marL="0" lvl="1" indent="0" algn="r">
              <a:spcBef>
                <a:spcPts val="0"/>
              </a:spcBef>
              <a:buNone/>
              <a:defRPr sz="700" b="0" i="0" u="none" strike="noStrike" cap="none">
                <a:solidFill>
                  <a:srgbClr val="00205C"/>
                </a:solidFill>
                <a:latin typeface="Calibri"/>
                <a:ea typeface="Calibri"/>
                <a:cs typeface="Calibri"/>
                <a:sym typeface="Calibri"/>
              </a:defRPr>
            </a:lvl2pPr>
            <a:lvl3pPr marL="0" lvl="2" indent="0" algn="r">
              <a:spcBef>
                <a:spcPts val="0"/>
              </a:spcBef>
              <a:buNone/>
              <a:defRPr sz="700" b="0" i="0" u="none" strike="noStrike" cap="none">
                <a:solidFill>
                  <a:srgbClr val="00205C"/>
                </a:solidFill>
                <a:latin typeface="Calibri"/>
                <a:ea typeface="Calibri"/>
                <a:cs typeface="Calibri"/>
                <a:sym typeface="Calibri"/>
              </a:defRPr>
            </a:lvl3pPr>
            <a:lvl4pPr marL="0" lvl="3" indent="0" algn="r">
              <a:spcBef>
                <a:spcPts val="0"/>
              </a:spcBef>
              <a:buNone/>
              <a:defRPr sz="700" b="0" i="0" u="none" strike="noStrike" cap="none">
                <a:solidFill>
                  <a:srgbClr val="00205C"/>
                </a:solidFill>
                <a:latin typeface="Calibri"/>
                <a:ea typeface="Calibri"/>
                <a:cs typeface="Calibri"/>
                <a:sym typeface="Calibri"/>
              </a:defRPr>
            </a:lvl4pPr>
            <a:lvl5pPr marL="0" lvl="4" indent="0" algn="r">
              <a:spcBef>
                <a:spcPts val="0"/>
              </a:spcBef>
              <a:buNone/>
              <a:defRPr sz="700" b="0" i="0" u="none" strike="noStrike" cap="none">
                <a:solidFill>
                  <a:srgbClr val="00205C"/>
                </a:solidFill>
                <a:latin typeface="Calibri"/>
                <a:ea typeface="Calibri"/>
                <a:cs typeface="Calibri"/>
                <a:sym typeface="Calibri"/>
              </a:defRPr>
            </a:lvl5pPr>
            <a:lvl6pPr marL="0" lvl="5" indent="0" algn="r">
              <a:spcBef>
                <a:spcPts val="0"/>
              </a:spcBef>
              <a:buNone/>
              <a:defRPr sz="700" b="0" i="0" u="none" strike="noStrike" cap="none">
                <a:solidFill>
                  <a:srgbClr val="00205C"/>
                </a:solidFill>
                <a:latin typeface="Calibri"/>
                <a:ea typeface="Calibri"/>
                <a:cs typeface="Calibri"/>
                <a:sym typeface="Calibri"/>
              </a:defRPr>
            </a:lvl6pPr>
            <a:lvl7pPr marL="0" lvl="6" indent="0" algn="r">
              <a:spcBef>
                <a:spcPts val="0"/>
              </a:spcBef>
              <a:buNone/>
              <a:defRPr sz="700" b="0" i="0" u="none" strike="noStrike" cap="none">
                <a:solidFill>
                  <a:srgbClr val="00205C"/>
                </a:solidFill>
                <a:latin typeface="Calibri"/>
                <a:ea typeface="Calibri"/>
                <a:cs typeface="Calibri"/>
                <a:sym typeface="Calibri"/>
              </a:defRPr>
            </a:lvl7pPr>
            <a:lvl8pPr marL="0" lvl="7" indent="0" algn="r">
              <a:spcBef>
                <a:spcPts val="0"/>
              </a:spcBef>
              <a:buNone/>
              <a:defRPr sz="700" b="0" i="0" u="none" strike="noStrike" cap="none">
                <a:solidFill>
                  <a:srgbClr val="00205C"/>
                </a:solidFill>
                <a:latin typeface="Calibri"/>
                <a:ea typeface="Calibri"/>
                <a:cs typeface="Calibri"/>
                <a:sym typeface="Calibri"/>
              </a:defRPr>
            </a:lvl8pPr>
            <a:lvl9pPr marL="0" lvl="8" indent="0" algn="r">
              <a:spcBef>
                <a:spcPts val="0"/>
              </a:spcBef>
              <a:buNone/>
              <a:defRPr sz="7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66" name="Google Shape;66;p15"/>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67" name="Google Shape;67;p15"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1_Quote">
    <p:bg>
      <p:bgPr>
        <a:solidFill>
          <a:srgbClr val="00205C"/>
        </a:solid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342900" y="1384781"/>
            <a:ext cx="7275261"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3000"/>
              <a:buFont typeface="Calibri"/>
              <a:buNone/>
              <a:defRPr sz="3000">
                <a:solidFill>
                  <a:srgbClr val="009ADE"/>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4650128" y="4798035"/>
            <a:ext cx="3865943" cy="243068"/>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Clr>
                <a:srgbClr val="FFFFFF"/>
              </a:buClr>
              <a:buSzPts val="700"/>
              <a:buFont typeface="Calibri"/>
              <a:buNone/>
              <a:defRPr>
                <a:solidFill>
                  <a:srgbClr val="FFFFFF"/>
                </a:solidFill>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71" name="Google Shape;71;p16"/>
          <p:cNvSpPr txBox="1">
            <a:spLocks noGrp="1"/>
          </p:cNvSpPr>
          <p:nvPr>
            <p:ph type="sldNum" idx="12"/>
          </p:nvPr>
        </p:nvSpPr>
        <p:spPr>
          <a:xfrm>
            <a:off x="8516072" y="4798035"/>
            <a:ext cx="285025" cy="240503"/>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72" name="Google Shape;72;p16"/>
          <p:cNvCxnSpPr/>
          <p:nvPr/>
        </p:nvCxnSpPr>
        <p:spPr>
          <a:xfrm>
            <a:off x="342900" y="342900"/>
            <a:ext cx="8458197" cy="0"/>
          </a:xfrm>
          <a:prstGeom prst="straightConnector1">
            <a:avLst/>
          </a:prstGeom>
          <a:noFill/>
          <a:ln w="19025" cap="flat" cmpd="sng">
            <a:solidFill>
              <a:srgbClr val="FFFFFF"/>
            </a:solidFill>
            <a:prstDash val="solid"/>
            <a:miter lim="8000"/>
            <a:headEnd type="none" w="sm" len="sm"/>
            <a:tailEnd type="none" w="sm" len="sm"/>
          </a:ln>
        </p:spPr>
      </p:cxnSp>
      <p:sp>
        <p:nvSpPr>
          <p:cNvPr id="73" name="Google Shape;73;p16"/>
          <p:cNvSpPr txBox="1">
            <a:spLocks noGrp="1"/>
          </p:cNvSpPr>
          <p:nvPr>
            <p:ph type="body" idx="1"/>
          </p:nvPr>
        </p:nvSpPr>
        <p:spPr>
          <a:xfrm>
            <a:off x="342900" y="3551079"/>
            <a:ext cx="7275261" cy="57031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FFFFFF"/>
              </a:buClr>
              <a:buSzPts val="1100"/>
              <a:buNone/>
              <a:defRPr b="1">
                <a:solidFill>
                  <a:srgbClr val="FFFFFF"/>
                </a:solidFill>
                <a:latin typeface="Calibri"/>
                <a:ea typeface="Calibri"/>
                <a:cs typeface="Calibri"/>
                <a:sym typeface="Calibri"/>
              </a:defRPr>
            </a:lvl1pPr>
            <a:lvl2pPr marL="914400" lvl="1" indent="-317500" algn="l">
              <a:lnSpc>
                <a:spcPct val="100000"/>
              </a:lnSpc>
              <a:spcBef>
                <a:spcPts val="400"/>
              </a:spcBef>
              <a:spcAft>
                <a:spcPts val="0"/>
              </a:spcAft>
              <a:buClr>
                <a:srgbClr val="000000"/>
              </a:buClr>
              <a:buSzPts val="1400"/>
              <a:buChar char="•"/>
              <a:defRPr/>
            </a:lvl2pPr>
            <a:lvl3pPr marL="1371600" lvl="2" indent="-317500" algn="l">
              <a:lnSpc>
                <a:spcPct val="100000"/>
              </a:lnSpc>
              <a:spcBef>
                <a:spcPts val="400"/>
              </a:spcBef>
              <a:spcAft>
                <a:spcPts val="0"/>
              </a:spcAft>
              <a:buClr>
                <a:srgbClr val="000000"/>
              </a:buClr>
              <a:buSzPts val="1400"/>
              <a:buChar char="•"/>
              <a:defRPr/>
            </a:lvl3pPr>
            <a:lvl4pPr marL="1828800" lvl="3" indent="-317500" algn="l">
              <a:lnSpc>
                <a:spcPct val="100000"/>
              </a:lnSpc>
              <a:spcBef>
                <a:spcPts val="400"/>
              </a:spcBef>
              <a:spcAft>
                <a:spcPts val="0"/>
              </a:spcAft>
              <a:buClr>
                <a:srgbClr val="000000"/>
              </a:buClr>
              <a:buSzPts val="1400"/>
              <a:buChar char="•"/>
              <a:defRPr/>
            </a:lvl4pPr>
            <a:lvl5pPr marL="2286000" lvl="4" indent="-317500" algn="l">
              <a:lnSpc>
                <a:spcPct val="10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74" name="Google Shape;74;p16" descr="A picture containing graphical user interface&#10;&#10;Description automatically generated"/>
          <p:cNvPicPr preferRelativeResize="0"/>
          <p:nvPr/>
        </p:nvPicPr>
        <p:blipFill rotWithShape="1">
          <a:blip r:embed="rId2">
            <a:alphaModFix/>
          </a:blip>
          <a:srcRect/>
          <a:stretch/>
        </p:blipFill>
        <p:spPr>
          <a:xfrm>
            <a:off x="313198" y="4214700"/>
            <a:ext cx="1448752" cy="79150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graphic" type="objTx">
  <p:cSld name="OBJECT_WITH_CAPTION_TEXT">
    <p:spTree>
      <p:nvGrpSpPr>
        <p:cNvPr id="1" name="Shape 75"/>
        <p:cNvGrpSpPr/>
        <p:nvPr/>
      </p:nvGrpSpPr>
      <p:grpSpPr>
        <a:xfrm>
          <a:off x="0" y="0"/>
          <a:ext cx="0" cy="0"/>
          <a:chOff x="0" y="0"/>
          <a:chExt cx="0" cy="0"/>
        </a:xfrm>
      </p:grpSpPr>
      <p:sp>
        <p:nvSpPr>
          <p:cNvPr id="76" name="Google Shape;76;p17"/>
          <p:cNvSpPr/>
          <p:nvPr/>
        </p:nvSpPr>
        <p:spPr>
          <a:xfrm>
            <a:off x="3194613" y="0"/>
            <a:ext cx="5949387" cy="5143500"/>
          </a:xfrm>
          <a:prstGeom prst="rect">
            <a:avLst/>
          </a:prstGeom>
          <a:solidFill>
            <a:srgbClr val="DDEFF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7" name="Google Shape;77;p17"/>
          <p:cNvSpPr txBox="1">
            <a:spLocks noGrp="1"/>
          </p:cNvSpPr>
          <p:nvPr>
            <p:ph type="title"/>
          </p:nvPr>
        </p:nvSpPr>
        <p:spPr>
          <a:xfrm>
            <a:off x="345326" y="514350"/>
            <a:ext cx="2501541" cy="62984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1800"/>
              <a:buFont typeface="Calibri"/>
              <a:buNone/>
              <a:defRPr sz="1800">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7"/>
          <p:cNvSpPr txBox="1">
            <a:spLocks noGrp="1"/>
          </p:cNvSpPr>
          <p:nvPr>
            <p:ph type="body" idx="1"/>
          </p:nvPr>
        </p:nvSpPr>
        <p:spPr>
          <a:xfrm>
            <a:off x="3887391" y="740569"/>
            <a:ext cx="4629150" cy="3655219"/>
          </a:xfrm>
          <a:prstGeom prst="rect">
            <a:avLst/>
          </a:prstGeom>
          <a:noFill/>
          <a:ln>
            <a:noFill/>
          </a:ln>
        </p:spPr>
        <p:txBody>
          <a:bodyPr spcFirstLastPara="1" wrap="square" lIns="0" tIns="0" rIns="0" bIns="0" anchor="t" anchorCtr="0">
            <a:normAutofit/>
          </a:bodyPr>
          <a:lstStyle>
            <a:lvl1pPr marL="457200" lvl="0" indent="-381000" algn="l">
              <a:lnSpc>
                <a:spcPct val="100000"/>
              </a:lnSpc>
              <a:spcBef>
                <a:spcPts val="800"/>
              </a:spcBef>
              <a:spcAft>
                <a:spcPts val="0"/>
              </a:spcAft>
              <a:buClr>
                <a:schemeClr val="dk1"/>
              </a:buClr>
              <a:buSzPts val="2400"/>
              <a:buChar char="•"/>
              <a:defRPr sz="2400"/>
            </a:lvl1pPr>
            <a:lvl2pPr marL="914400" lvl="1" indent="-361950" algn="l">
              <a:lnSpc>
                <a:spcPct val="100000"/>
              </a:lnSpc>
              <a:spcBef>
                <a:spcPts val="400"/>
              </a:spcBef>
              <a:spcAft>
                <a:spcPts val="0"/>
              </a:spcAft>
              <a:buClr>
                <a:schemeClr val="dk1"/>
              </a:buClr>
              <a:buSzPts val="2100"/>
              <a:buChar char="•"/>
              <a:defRPr sz="2100"/>
            </a:lvl2pPr>
            <a:lvl3pPr marL="1371600" lvl="2" indent="-342900" algn="l">
              <a:lnSpc>
                <a:spcPct val="100000"/>
              </a:lnSpc>
              <a:spcBef>
                <a:spcPts val="400"/>
              </a:spcBef>
              <a:spcAft>
                <a:spcPts val="0"/>
              </a:spcAft>
              <a:buClr>
                <a:schemeClr val="dk1"/>
              </a:buClr>
              <a:buSzPts val="1800"/>
              <a:buChar char="•"/>
              <a:defRPr sz="18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79" name="Google Shape;79;p17"/>
          <p:cNvSpPr txBox="1">
            <a:spLocks noGrp="1"/>
          </p:cNvSpPr>
          <p:nvPr>
            <p:ph type="body" idx="2"/>
          </p:nvPr>
        </p:nvSpPr>
        <p:spPr>
          <a:xfrm>
            <a:off x="342900" y="1371601"/>
            <a:ext cx="2501541" cy="296417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100"/>
              <a:buFont typeface="Calibri"/>
              <a:buNone/>
              <a:defRPr sz="1100"/>
            </a:lvl1pPr>
            <a:lvl2pPr marL="914400" lvl="1" indent="-228600" algn="l">
              <a:lnSpc>
                <a:spcPct val="100000"/>
              </a:lnSpc>
              <a:spcBef>
                <a:spcPts val="400"/>
              </a:spcBef>
              <a:spcAft>
                <a:spcPts val="0"/>
              </a:spcAft>
              <a:buClr>
                <a:schemeClr val="dk1"/>
              </a:buClr>
              <a:buSzPts val="1100"/>
              <a:buNone/>
              <a:defRPr sz="1100"/>
            </a:lvl2pPr>
            <a:lvl3pPr marL="1371600" lvl="2" indent="-228600" algn="l">
              <a:lnSpc>
                <a:spcPct val="100000"/>
              </a:lnSpc>
              <a:spcBef>
                <a:spcPts val="400"/>
              </a:spcBef>
              <a:spcAft>
                <a:spcPts val="0"/>
              </a:spcAft>
              <a:buClr>
                <a:schemeClr val="dk1"/>
              </a:buClr>
              <a:buSzPts val="900"/>
              <a:buNone/>
              <a:defRPr sz="900"/>
            </a:lvl3pPr>
            <a:lvl4pPr marL="1828800" lvl="3" indent="-228600" algn="l">
              <a:lnSpc>
                <a:spcPct val="100000"/>
              </a:lnSpc>
              <a:spcBef>
                <a:spcPts val="400"/>
              </a:spcBef>
              <a:spcAft>
                <a:spcPts val="0"/>
              </a:spcAft>
              <a:buClr>
                <a:schemeClr val="dk1"/>
              </a:buClr>
              <a:buSzPts val="800"/>
              <a:buNone/>
              <a:defRPr sz="800"/>
            </a:lvl4pPr>
            <a:lvl5pPr marL="2286000" lvl="4" indent="-228600" algn="l">
              <a:lnSpc>
                <a:spcPct val="10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0" name="Google Shape;80;p17"/>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7"/>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u="none" strike="noStrike" cap="none">
                <a:solidFill>
                  <a:srgbClr val="00205C"/>
                </a:solidFill>
                <a:latin typeface="Calibri"/>
                <a:ea typeface="Calibri"/>
                <a:cs typeface="Calibri"/>
                <a:sym typeface="Calibri"/>
              </a:defRPr>
            </a:lvl1pPr>
            <a:lvl2pPr marL="0" lvl="1" indent="0" algn="r">
              <a:spcBef>
                <a:spcPts val="0"/>
              </a:spcBef>
              <a:buNone/>
              <a:defRPr sz="700" b="0" i="0" u="none" strike="noStrike" cap="none">
                <a:solidFill>
                  <a:srgbClr val="00205C"/>
                </a:solidFill>
                <a:latin typeface="Calibri"/>
                <a:ea typeface="Calibri"/>
                <a:cs typeface="Calibri"/>
                <a:sym typeface="Calibri"/>
              </a:defRPr>
            </a:lvl2pPr>
            <a:lvl3pPr marL="0" lvl="2" indent="0" algn="r">
              <a:spcBef>
                <a:spcPts val="0"/>
              </a:spcBef>
              <a:buNone/>
              <a:defRPr sz="700" b="0" i="0" u="none" strike="noStrike" cap="none">
                <a:solidFill>
                  <a:srgbClr val="00205C"/>
                </a:solidFill>
                <a:latin typeface="Calibri"/>
                <a:ea typeface="Calibri"/>
                <a:cs typeface="Calibri"/>
                <a:sym typeface="Calibri"/>
              </a:defRPr>
            </a:lvl3pPr>
            <a:lvl4pPr marL="0" lvl="3" indent="0" algn="r">
              <a:spcBef>
                <a:spcPts val="0"/>
              </a:spcBef>
              <a:buNone/>
              <a:defRPr sz="700" b="0" i="0" u="none" strike="noStrike" cap="none">
                <a:solidFill>
                  <a:srgbClr val="00205C"/>
                </a:solidFill>
                <a:latin typeface="Calibri"/>
                <a:ea typeface="Calibri"/>
                <a:cs typeface="Calibri"/>
                <a:sym typeface="Calibri"/>
              </a:defRPr>
            </a:lvl4pPr>
            <a:lvl5pPr marL="0" lvl="4" indent="0" algn="r">
              <a:spcBef>
                <a:spcPts val="0"/>
              </a:spcBef>
              <a:buNone/>
              <a:defRPr sz="700" b="0" i="0" u="none" strike="noStrike" cap="none">
                <a:solidFill>
                  <a:srgbClr val="00205C"/>
                </a:solidFill>
                <a:latin typeface="Calibri"/>
                <a:ea typeface="Calibri"/>
                <a:cs typeface="Calibri"/>
                <a:sym typeface="Calibri"/>
              </a:defRPr>
            </a:lvl5pPr>
            <a:lvl6pPr marL="0" lvl="5" indent="0" algn="r">
              <a:spcBef>
                <a:spcPts val="0"/>
              </a:spcBef>
              <a:buNone/>
              <a:defRPr sz="700" b="0" i="0" u="none" strike="noStrike" cap="none">
                <a:solidFill>
                  <a:srgbClr val="00205C"/>
                </a:solidFill>
                <a:latin typeface="Calibri"/>
                <a:ea typeface="Calibri"/>
                <a:cs typeface="Calibri"/>
                <a:sym typeface="Calibri"/>
              </a:defRPr>
            </a:lvl6pPr>
            <a:lvl7pPr marL="0" lvl="6" indent="0" algn="r">
              <a:spcBef>
                <a:spcPts val="0"/>
              </a:spcBef>
              <a:buNone/>
              <a:defRPr sz="700" b="0" i="0" u="none" strike="noStrike" cap="none">
                <a:solidFill>
                  <a:srgbClr val="00205C"/>
                </a:solidFill>
                <a:latin typeface="Calibri"/>
                <a:ea typeface="Calibri"/>
                <a:cs typeface="Calibri"/>
                <a:sym typeface="Calibri"/>
              </a:defRPr>
            </a:lvl7pPr>
            <a:lvl8pPr marL="0" lvl="7" indent="0" algn="r">
              <a:spcBef>
                <a:spcPts val="0"/>
              </a:spcBef>
              <a:buNone/>
              <a:defRPr sz="700" b="0" i="0" u="none" strike="noStrike" cap="none">
                <a:solidFill>
                  <a:srgbClr val="00205C"/>
                </a:solidFill>
                <a:latin typeface="Calibri"/>
                <a:ea typeface="Calibri"/>
                <a:cs typeface="Calibri"/>
                <a:sym typeface="Calibri"/>
              </a:defRPr>
            </a:lvl8pPr>
            <a:lvl9pPr marL="0" lvl="8" indent="0" algn="r">
              <a:spcBef>
                <a:spcPts val="0"/>
              </a:spcBef>
              <a:buNone/>
              <a:defRPr sz="7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82" name="Google Shape;82;p17"/>
          <p:cNvCxnSpPr/>
          <p:nvPr/>
        </p:nvCxnSpPr>
        <p:spPr>
          <a:xfrm>
            <a:off x="342900" y="342900"/>
            <a:ext cx="2503967" cy="0"/>
          </a:xfrm>
          <a:prstGeom prst="straightConnector1">
            <a:avLst/>
          </a:prstGeom>
          <a:noFill/>
          <a:ln w="19050" cap="flat" cmpd="sng">
            <a:solidFill>
              <a:srgbClr val="00205C"/>
            </a:solidFill>
            <a:prstDash val="solid"/>
            <a:miter lim="800000"/>
            <a:headEnd type="none" w="sm" len="sm"/>
            <a:tailEnd type="none" w="sm" len="sm"/>
          </a:ln>
        </p:spPr>
      </p:cxnSp>
      <p:pic>
        <p:nvPicPr>
          <p:cNvPr id="83" name="Google Shape;83;p17"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342900" y="514350"/>
            <a:ext cx="2503170" cy="64286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1800"/>
              <a:buFont typeface="Calibri"/>
              <a:buNone/>
              <a:defRPr sz="1800">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6" name="Google Shape;86;p18"/>
          <p:cNvSpPr>
            <a:spLocks noGrp="1"/>
          </p:cNvSpPr>
          <p:nvPr>
            <p:ph type="pic" idx="2"/>
          </p:nvPr>
        </p:nvSpPr>
        <p:spPr>
          <a:xfrm>
            <a:off x="3200402" y="0"/>
            <a:ext cx="5943602" cy="5143500"/>
          </a:xfrm>
          <a:prstGeom prst="rect">
            <a:avLst/>
          </a:prstGeom>
          <a:noFill/>
          <a:ln>
            <a:noFill/>
          </a:ln>
        </p:spPr>
      </p:sp>
      <p:sp>
        <p:nvSpPr>
          <p:cNvPr id="87" name="Google Shape;87;p18"/>
          <p:cNvSpPr txBox="1">
            <a:spLocks noGrp="1"/>
          </p:cNvSpPr>
          <p:nvPr>
            <p:ph type="body" idx="1"/>
          </p:nvPr>
        </p:nvSpPr>
        <p:spPr>
          <a:xfrm>
            <a:off x="342900" y="1371600"/>
            <a:ext cx="2503170" cy="2910836"/>
          </a:xfrm>
          <a:prstGeom prst="rect">
            <a:avLst/>
          </a:prstGeom>
          <a:noFill/>
          <a:ln>
            <a:noFill/>
          </a:ln>
        </p:spPr>
        <p:txBody>
          <a:bodyPr spcFirstLastPara="1" wrap="square" lIns="0" tIns="0" rIns="0" bIns="0" anchor="t" anchorCtr="0">
            <a:normAutofit/>
          </a:bodyPr>
          <a:lstStyle>
            <a:lvl1pPr marL="457200" lvl="0" indent="-304800" algn="l">
              <a:lnSpc>
                <a:spcPct val="100000"/>
              </a:lnSpc>
              <a:spcBef>
                <a:spcPts val="1200"/>
              </a:spcBef>
              <a:spcAft>
                <a:spcPts val="0"/>
              </a:spcAft>
              <a:buClr>
                <a:srgbClr val="000000"/>
              </a:buClr>
              <a:buSzPts val="1200"/>
              <a:buChar char="•"/>
              <a:defRPr sz="1200"/>
            </a:lvl1pPr>
            <a:lvl2pPr marL="914400" lvl="1" indent="-317500" algn="l">
              <a:lnSpc>
                <a:spcPct val="100000"/>
              </a:lnSpc>
              <a:spcBef>
                <a:spcPts val="400"/>
              </a:spcBef>
              <a:spcAft>
                <a:spcPts val="0"/>
              </a:spcAft>
              <a:buClr>
                <a:srgbClr val="000000"/>
              </a:buClr>
              <a:buSzPts val="1400"/>
              <a:buChar char="•"/>
              <a:defRPr/>
            </a:lvl2pPr>
            <a:lvl3pPr marL="1371600" lvl="2" indent="-317500" algn="l">
              <a:lnSpc>
                <a:spcPct val="100000"/>
              </a:lnSpc>
              <a:spcBef>
                <a:spcPts val="400"/>
              </a:spcBef>
              <a:spcAft>
                <a:spcPts val="0"/>
              </a:spcAft>
              <a:buClr>
                <a:srgbClr val="000000"/>
              </a:buClr>
              <a:buSzPts val="1400"/>
              <a:buChar char="•"/>
              <a:defRPr/>
            </a:lvl3pPr>
            <a:lvl4pPr marL="1828800" lvl="3" indent="-317500" algn="l">
              <a:lnSpc>
                <a:spcPct val="100000"/>
              </a:lnSpc>
              <a:spcBef>
                <a:spcPts val="400"/>
              </a:spcBef>
              <a:spcAft>
                <a:spcPts val="0"/>
              </a:spcAft>
              <a:buClr>
                <a:srgbClr val="000000"/>
              </a:buClr>
              <a:buSzPts val="1400"/>
              <a:buChar char="•"/>
              <a:defRPr/>
            </a:lvl4pPr>
            <a:lvl5pPr marL="2286000" lvl="4" indent="-317500" algn="l">
              <a:lnSpc>
                <a:spcPct val="100000"/>
              </a:lnSpc>
              <a:spcBef>
                <a:spcPts val="400"/>
              </a:spcBef>
              <a:spcAft>
                <a:spcPts val="0"/>
              </a:spcAft>
              <a:buClr>
                <a:srgbClr val="000000"/>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8"/>
          <p:cNvSpPr txBox="1">
            <a:spLocks noGrp="1"/>
          </p:cNvSpPr>
          <p:nvPr>
            <p:ph type="ftr" idx="11"/>
          </p:nvPr>
        </p:nvSpPr>
        <p:spPr>
          <a:xfrm>
            <a:off x="4650128" y="4798035"/>
            <a:ext cx="3865943" cy="243068"/>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Clr>
                <a:srgbClr val="FFFFFF"/>
              </a:buClr>
              <a:buSzPts val="700"/>
              <a:buFont typeface="Calibri"/>
              <a:buNone/>
              <a:defRPr>
                <a:solidFill>
                  <a:srgbClr val="FFFFFF"/>
                </a:solidFill>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89" name="Google Shape;89;p18"/>
          <p:cNvSpPr txBox="1">
            <a:spLocks noGrp="1"/>
          </p:cNvSpPr>
          <p:nvPr>
            <p:ph type="sldNum" idx="12"/>
          </p:nvPr>
        </p:nvSpPr>
        <p:spPr>
          <a:xfrm>
            <a:off x="8516072" y="4798035"/>
            <a:ext cx="285025" cy="240503"/>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90" name="Google Shape;90;p18"/>
          <p:cNvCxnSpPr/>
          <p:nvPr/>
        </p:nvCxnSpPr>
        <p:spPr>
          <a:xfrm>
            <a:off x="342900" y="342900"/>
            <a:ext cx="2503170" cy="0"/>
          </a:xfrm>
          <a:prstGeom prst="straightConnector1">
            <a:avLst/>
          </a:prstGeom>
          <a:noFill/>
          <a:ln w="19025" cap="flat" cmpd="sng">
            <a:solidFill>
              <a:srgbClr val="00205C"/>
            </a:solidFill>
            <a:prstDash val="solid"/>
            <a:miter lim="8000"/>
            <a:headEnd type="none" w="sm" len="sm"/>
            <a:tailEnd type="none" w="sm" len="sm"/>
          </a:ln>
        </p:spPr>
      </p:cxnSp>
      <p:pic>
        <p:nvPicPr>
          <p:cNvPr id="91" name="Google Shape;91;p18" descr="A picture containing text&#10;&#10;Description automatically generated"/>
          <p:cNvPicPr preferRelativeResize="0"/>
          <p:nvPr/>
        </p:nvPicPr>
        <p:blipFill rotWithShape="1">
          <a:blip r:embed="rId2">
            <a:alphaModFix/>
          </a:blip>
          <a:srcRect/>
          <a:stretch/>
        </p:blipFill>
        <p:spPr>
          <a:xfrm>
            <a:off x="314322" y="4215989"/>
            <a:ext cx="1449898" cy="78443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42900" y="514350"/>
            <a:ext cx="8458200"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 name="Google Shape;94;p19"/>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9"/>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96" name="Google Shape;96;p19"/>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97" name="Google Shape;97;p19"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d page_navy background">
  <p:cSld name="End page_navy background">
    <p:bg>
      <p:bgPr>
        <a:solidFill>
          <a:srgbClr val="00205C"/>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ctrTitle"/>
          </p:nvPr>
        </p:nvSpPr>
        <p:spPr>
          <a:xfrm>
            <a:off x="342900" y="1371600"/>
            <a:ext cx="4229100" cy="99412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3600"/>
              <a:buFont typeface="Calibri"/>
              <a:buNone/>
              <a:defRPr sz="3600">
                <a:solidFill>
                  <a:srgbClr val="009ADE"/>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0" name="Google Shape;100;p20"/>
          <p:cNvSpPr txBox="1">
            <a:spLocks noGrp="1"/>
          </p:cNvSpPr>
          <p:nvPr>
            <p:ph type="subTitle" idx="1"/>
          </p:nvPr>
        </p:nvSpPr>
        <p:spPr>
          <a:xfrm>
            <a:off x="342900" y="2571750"/>
            <a:ext cx="4229100" cy="1241821"/>
          </a:xfrm>
          <a:prstGeom prst="rect">
            <a:avLst/>
          </a:prstGeom>
          <a:noFill/>
          <a:ln>
            <a:noFill/>
          </a:ln>
        </p:spPr>
        <p:txBody>
          <a:bodyPr spcFirstLastPara="1" wrap="square" lIns="0" tIns="0" rIns="0" bIns="0" anchor="t" anchorCtr="0">
            <a:normAutofit/>
          </a:bodyPr>
          <a:lstStyle>
            <a:lvl1pPr lvl="0" algn="l">
              <a:lnSpc>
                <a:spcPct val="100000"/>
              </a:lnSpc>
              <a:spcBef>
                <a:spcPts val="800"/>
              </a:spcBef>
              <a:spcAft>
                <a:spcPts val="0"/>
              </a:spcAft>
              <a:buClr>
                <a:schemeClr val="lt1"/>
              </a:buClr>
              <a:buSzPts val="1200"/>
              <a:buNone/>
              <a:defRPr sz="1200">
                <a:solidFill>
                  <a:schemeClr val="lt1"/>
                </a:solidFill>
              </a:defRPr>
            </a:lvl1pPr>
            <a:lvl2pPr lvl="1" algn="ctr">
              <a:lnSpc>
                <a:spcPct val="100000"/>
              </a:lnSpc>
              <a:spcBef>
                <a:spcPts val="400"/>
              </a:spcBef>
              <a:spcAft>
                <a:spcPts val="0"/>
              </a:spcAft>
              <a:buClr>
                <a:schemeClr val="dk1"/>
              </a:buClr>
              <a:buSzPts val="1500"/>
              <a:buNone/>
              <a:defRPr sz="1500"/>
            </a:lvl2pPr>
            <a:lvl3pPr lvl="2" algn="ctr">
              <a:lnSpc>
                <a:spcPct val="100000"/>
              </a:lnSpc>
              <a:spcBef>
                <a:spcPts val="400"/>
              </a:spcBef>
              <a:spcAft>
                <a:spcPts val="0"/>
              </a:spcAft>
              <a:buClr>
                <a:schemeClr val="dk1"/>
              </a:buClr>
              <a:buSzPts val="1400"/>
              <a:buNone/>
              <a:defRPr sz="1400"/>
            </a:lvl3pPr>
            <a:lvl4pPr lvl="3" algn="ctr">
              <a:lnSpc>
                <a:spcPct val="10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cxnSp>
        <p:nvCxnSpPr>
          <p:cNvPr id="101" name="Google Shape;101;p20"/>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02" name="Google Shape;102;p20"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pic>
        <p:nvPicPr>
          <p:cNvPr id="103" name="Google Shape;103;p20" descr="Icon&#10;&#10;Description automatically generated"/>
          <p:cNvPicPr preferRelativeResize="0"/>
          <p:nvPr/>
        </p:nvPicPr>
        <p:blipFill rotWithShape="1">
          <a:blip r:embed="rId3">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_navy background">
  <p:cSld name="Title Slide_navy background">
    <p:bg>
      <p:bgPr>
        <a:solidFill>
          <a:srgbClr val="00205C"/>
        </a:solidFill>
        <a:effectLst/>
      </p:bgPr>
    </p:bg>
    <p:spTree>
      <p:nvGrpSpPr>
        <p:cNvPr id="1" name="Shape 104"/>
        <p:cNvGrpSpPr/>
        <p:nvPr/>
      </p:nvGrpSpPr>
      <p:grpSpPr>
        <a:xfrm>
          <a:off x="0" y="0"/>
          <a:ext cx="0" cy="0"/>
          <a:chOff x="0" y="0"/>
          <a:chExt cx="0" cy="0"/>
        </a:xfrm>
      </p:grpSpPr>
      <p:sp>
        <p:nvSpPr>
          <p:cNvPr id="105" name="Google Shape;105;p21"/>
          <p:cNvSpPr txBox="1">
            <a:spLocks noGrp="1"/>
          </p:cNvSpPr>
          <p:nvPr>
            <p:ph type="ctrTitle"/>
          </p:nvPr>
        </p:nvSpPr>
        <p:spPr>
          <a:xfrm>
            <a:off x="342900" y="514064"/>
            <a:ext cx="4229100" cy="17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 name="Google Shape;106;p21"/>
          <p:cNvSpPr txBox="1">
            <a:spLocks noGrp="1"/>
          </p:cNvSpPr>
          <p:nvPr>
            <p:ph type="subTitle" idx="1"/>
          </p:nvPr>
        </p:nvSpPr>
        <p:spPr>
          <a:xfrm>
            <a:off x="342900" y="2400300"/>
            <a:ext cx="4229100" cy="1241821"/>
          </a:xfrm>
          <a:prstGeom prst="rect">
            <a:avLst/>
          </a:prstGeom>
          <a:noFill/>
          <a:ln>
            <a:noFill/>
          </a:ln>
        </p:spPr>
        <p:txBody>
          <a:bodyPr spcFirstLastPara="1" wrap="square" lIns="0" tIns="0" rIns="0" bIns="0" anchor="t" anchorCtr="0">
            <a:normAutofit/>
          </a:bodyPr>
          <a:lstStyle>
            <a:lvl1pPr lvl="0" algn="l">
              <a:lnSpc>
                <a:spcPct val="100000"/>
              </a:lnSpc>
              <a:spcBef>
                <a:spcPts val="800"/>
              </a:spcBef>
              <a:spcAft>
                <a:spcPts val="0"/>
              </a:spcAft>
              <a:buClr>
                <a:schemeClr val="lt1"/>
              </a:buClr>
              <a:buSzPts val="1800"/>
              <a:buNone/>
              <a:defRPr sz="1800">
                <a:solidFill>
                  <a:schemeClr val="lt1"/>
                </a:solidFill>
              </a:defRPr>
            </a:lvl1pPr>
            <a:lvl2pPr lvl="1" algn="ctr">
              <a:lnSpc>
                <a:spcPct val="100000"/>
              </a:lnSpc>
              <a:spcBef>
                <a:spcPts val="400"/>
              </a:spcBef>
              <a:spcAft>
                <a:spcPts val="0"/>
              </a:spcAft>
              <a:buClr>
                <a:schemeClr val="dk1"/>
              </a:buClr>
              <a:buSzPts val="1500"/>
              <a:buNone/>
              <a:defRPr sz="1500"/>
            </a:lvl2pPr>
            <a:lvl3pPr lvl="2" algn="ctr">
              <a:lnSpc>
                <a:spcPct val="100000"/>
              </a:lnSpc>
              <a:spcBef>
                <a:spcPts val="400"/>
              </a:spcBef>
              <a:spcAft>
                <a:spcPts val="0"/>
              </a:spcAft>
              <a:buClr>
                <a:schemeClr val="dk1"/>
              </a:buClr>
              <a:buSzPts val="1400"/>
              <a:buNone/>
              <a:defRPr sz="1400"/>
            </a:lvl3pPr>
            <a:lvl4pPr lvl="3" algn="ctr">
              <a:lnSpc>
                <a:spcPct val="10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cxnSp>
        <p:nvCxnSpPr>
          <p:cNvPr id="107" name="Google Shape;107;p21"/>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08" name="Google Shape;108;p21"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pic>
        <p:nvPicPr>
          <p:cNvPr id="109" name="Google Shape;109;p21" descr="Icon&#10;&#10;Description automatically generated"/>
          <p:cNvPicPr preferRelativeResize="0"/>
          <p:nvPr/>
        </p:nvPicPr>
        <p:blipFill rotWithShape="1">
          <a:blip r:embed="rId3">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_navy with pattern background">
  <p:cSld name="Title Slide_navy with pattern background">
    <p:bg>
      <p:bgPr>
        <a:solidFill>
          <a:srgbClr val="00205C"/>
        </a:solidFill>
        <a:effectLst/>
      </p:bgPr>
    </p:bg>
    <p:spTree>
      <p:nvGrpSpPr>
        <p:cNvPr id="1" name="Shape 110"/>
        <p:cNvGrpSpPr/>
        <p:nvPr/>
      </p:nvGrpSpPr>
      <p:grpSpPr>
        <a:xfrm>
          <a:off x="0" y="0"/>
          <a:ext cx="0" cy="0"/>
          <a:chOff x="0" y="0"/>
          <a:chExt cx="0" cy="0"/>
        </a:xfrm>
      </p:grpSpPr>
      <p:pic>
        <p:nvPicPr>
          <p:cNvPr id="111" name="Google Shape;111;p22"/>
          <p:cNvPicPr preferRelativeResize="0"/>
          <p:nvPr/>
        </p:nvPicPr>
        <p:blipFill rotWithShape="1">
          <a:blip r:embed="rId2">
            <a:alphaModFix amt="52000"/>
          </a:blip>
          <a:srcRect/>
          <a:stretch/>
        </p:blipFill>
        <p:spPr>
          <a:xfrm>
            <a:off x="-1" y="-242665"/>
            <a:ext cx="10992775" cy="6068502"/>
          </a:xfrm>
          <a:prstGeom prst="rect">
            <a:avLst/>
          </a:prstGeom>
          <a:solidFill>
            <a:srgbClr val="00208A">
              <a:alpha val="0"/>
            </a:srgbClr>
          </a:solidFill>
          <a:ln>
            <a:noFill/>
          </a:ln>
        </p:spPr>
      </p:pic>
      <p:sp>
        <p:nvSpPr>
          <p:cNvPr id="112" name="Google Shape;112;p22"/>
          <p:cNvSpPr txBox="1">
            <a:spLocks noGrp="1"/>
          </p:cNvSpPr>
          <p:nvPr>
            <p:ph type="ctrTitle"/>
          </p:nvPr>
        </p:nvSpPr>
        <p:spPr>
          <a:xfrm>
            <a:off x="342900" y="514064"/>
            <a:ext cx="4229100" cy="17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2"/>
          <p:cNvSpPr txBox="1">
            <a:spLocks noGrp="1"/>
          </p:cNvSpPr>
          <p:nvPr>
            <p:ph type="subTitle" idx="1"/>
          </p:nvPr>
        </p:nvSpPr>
        <p:spPr>
          <a:xfrm>
            <a:off x="342900" y="2400300"/>
            <a:ext cx="4229100" cy="1241821"/>
          </a:xfrm>
          <a:prstGeom prst="rect">
            <a:avLst/>
          </a:prstGeom>
          <a:noFill/>
          <a:ln>
            <a:noFill/>
          </a:ln>
        </p:spPr>
        <p:txBody>
          <a:bodyPr spcFirstLastPara="1" wrap="square" lIns="0" tIns="0" rIns="0" bIns="0" anchor="t" anchorCtr="0">
            <a:normAutofit/>
          </a:bodyPr>
          <a:lstStyle>
            <a:lvl1pPr lvl="0" algn="l">
              <a:lnSpc>
                <a:spcPct val="100000"/>
              </a:lnSpc>
              <a:spcBef>
                <a:spcPts val="800"/>
              </a:spcBef>
              <a:spcAft>
                <a:spcPts val="0"/>
              </a:spcAft>
              <a:buClr>
                <a:schemeClr val="lt1"/>
              </a:buClr>
              <a:buSzPts val="1800"/>
              <a:buNone/>
              <a:defRPr sz="1800">
                <a:solidFill>
                  <a:schemeClr val="lt1"/>
                </a:solidFill>
              </a:defRPr>
            </a:lvl1pPr>
            <a:lvl2pPr lvl="1" algn="ctr">
              <a:lnSpc>
                <a:spcPct val="100000"/>
              </a:lnSpc>
              <a:spcBef>
                <a:spcPts val="400"/>
              </a:spcBef>
              <a:spcAft>
                <a:spcPts val="0"/>
              </a:spcAft>
              <a:buClr>
                <a:schemeClr val="dk1"/>
              </a:buClr>
              <a:buSzPts val="1500"/>
              <a:buNone/>
              <a:defRPr sz="1500"/>
            </a:lvl2pPr>
            <a:lvl3pPr lvl="2" algn="ctr">
              <a:lnSpc>
                <a:spcPct val="100000"/>
              </a:lnSpc>
              <a:spcBef>
                <a:spcPts val="400"/>
              </a:spcBef>
              <a:spcAft>
                <a:spcPts val="0"/>
              </a:spcAft>
              <a:buClr>
                <a:schemeClr val="dk1"/>
              </a:buClr>
              <a:buSzPts val="1400"/>
              <a:buNone/>
              <a:defRPr sz="1400"/>
            </a:lvl3pPr>
            <a:lvl4pPr lvl="3" algn="ctr">
              <a:lnSpc>
                <a:spcPct val="10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cxnSp>
        <p:nvCxnSpPr>
          <p:cNvPr id="114" name="Google Shape;114;p22"/>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15" name="Google Shape;115;p22" descr="A picture containing graphical user interface&#10;&#10;Description automatically generated"/>
          <p:cNvPicPr preferRelativeResize="0"/>
          <p:nvPr/>
        </p:nvPicPr>
        <p:blipFill rotWithShape="1">
          <a:blip r:embed="rId3">
            <a:alphaModFix/>
          </a:blip>
          <a:srcRect/>
          <a:stretch/>
        </p:blipFill>
        <p:spPr>
          <a:xfrm>
            <a:off x="313200" y="4214700"/>
            <a:ext cx="1448753" cy="791502"/>
          </a:xfrm>
          <a:prstGeom prst="rect">
            <a:avLst/>
          </a:prstGeom>
          <a:noFill/>
          <a:ln>
            <a:noFill/>
          </a:ln>
        </p:spPr>
      </p:pic>
      <p:pic>
        <p:nvPicPr>
          <p:cNvPr id="116" name="Google Shape;116;p22" descr="Icon&#10;&#10;Description automatically generated"/>
          <p:cNvPicPr preferRelativeResize="0"/>
          <p:nvPr/>
        </p:nvPicPr>
        <p:blipFill rotWithShape="1">
          <a:blip r:embed="rId4">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_light blue background">
  <p:cSld name="Title Slide_light blue background">
    <p:spTree>
      <p:nvGrpSpPr>
        <p:cNvPr id="1" name="Shape 117"/>
        <p:cNvGrpSpPr/>
        <p:nvPr/>
      </p:nvGrpSpPr>
      <p:grpSpPr>
        <a:xfrm>
          <a:off x="0" y="0"/>
          <a:ext cx="0" cy="0"/>
          <a:chOff x="0" y="0"/>
          <a:chExt cx="0" cy="0"/>
        </a:xfrm>
      </p:grpSpPr>
      <p:sp>
        <p:nvSpPr>
          <p:cNvPr id="118" name="Google Shape;118;p23"/>
          <p:cNvSpPr/>
          <p:nvPr/>
        </p:nvSpPr>
        <p:spPr>
          <a:xfrm>
            <a:off x="0" y="0"/>
            <a:ext cx="9144000" cy="4010628"/>
          </a:xfrm>
          <a:prstGeom prst="rect">
            <a:avLst/>
          </a:prstGeom>
          <a:solidFill>
            <a:srgbClr val="DDEFF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9" name="Google Shape;119;p23"/>
          <p:cNvSpPr txBox="1">
            <a:spLocks noGrp="1"/>
          </p:cNvSpPr>
          <p:nvPr>
            <p:ph type="ctrTitle"/>
          </p:nvPr>
        </p:nvSpPr>
        <p:spPr>
          <a:xfrm>
            <a:off x="342900" y="514064"/>
            <a:ext cx="4229100" cy="1790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600"/>
              <a:buFont typeface="Calibri"/>
              <a:buNone/>
              <a:defRPr sz="3600">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0" name="Google Shape;120;p23"/>
          <p:cNvSpPr txBox="1">
            <a:spLocks noGrp="1"/>
          </p:cNvSpPr>
          <p:nvPr>
            <p:ph type="subTitle" idx="1"/>
          </p:nvPr>
        </p:nvSpPr>
        <p:spPr>
          <a:xfrm>
            <a:off x="342900" y="2400300"/>
            <a:ext cx="4229100" cy="1241821"/>
          </a:xfrm>
          <a:prstGeom prst="rect">
            <a:avLst/>
          </a:prstGeom>
          <a:noFill/>
          <a:ln>
            <a:noFill/>
          </a:ln>
        </p:spPr>
        <p:txBody>
          <a:bodyPr spcFirstLastPara="1" wrap="square" lIns="0" tIns="0" rIns="0" bIns="0" anchor="t" anchorCtr="0">
            <a:normAutofit/>
          </a:bodyPr>
          <a:lstStyle>
            <a:lvl1pPr lvl="0" algn="l">
              <a:lnSpc>
                <a:spcPct val="100000"/>
              </a:lnSpc>
              <a:spcBef>
                <a:spcPts val="800"/>
              </a:spcBef>
              <a:spcAft>
                <a:spcPts val="0"/>
              </a:spcAft>
              <a:buClr>
                <a:srgbClr val="00205C"/>
              </a:buClr>
              <a:buSzPts val="1800"/>
              <a:buNone/>
              <a:defRPr sz="1800">
                <a:solidFill>
                  <a:srgbClr val="00205C"/>
                </a:solidFill>
              </a:defRPr>
            </a:lvl1pPr>
            <a:lvl2pPr lvl="1" algn="ctr">
              <a:lnSpc>
                <a:spcPct val="100000"/>
              </a:lnSpc>
              <a:spcBef>
                <a:spcPts val="400"/>
              </a:spcBef>
              <a:spcAft>
                <a:spcPts val="0"/>
              </a:spcAft>
              <a:buClr>
                <a:schemeClr val="dk1"/>
              </a:buClr>
              <a:buSzPts val="1500"/>
              <a:buNone/>
              <a:defRPr sz="1500"/>
            </a:lvl2pPr>
            <a:lvl3pPr lvl="2" algn="ctr">
              <a:lnSpc>
                <a:spcPct val="100000"/>
              </a:lnSpc>
              <a:spcBef>
                <a:spcPts val="400"/>
              </a:spcBef>
              <a:spcAft>
                <a:spcPts val="0"/>
              </a:spcAft>
              <a:buClr>
                <a:schemeClr val="dk1"/>
              </a:buClr>
              <a:buSzPts val="1400"/>
              <a:buNone/>
              <a:defRPr sz="1400"/>
            </a:lvl3pPr>
            <a:lvl4pPr lvl="3" algn="ctr">
              <a:lnSpc>
                <a:spcPct val="10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cxnSp>
        <p:nvCxnSpPr>
          <p:cNvPr id="121" name="Google Shape;121;p23"/>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122" name="Google Shape;122;p23"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pic>
        <p:nvPicPr>
          <p:cNvPr id="123" name="Google Shape;123;p23" descr="Icon&#10;&#10;Description automatically generated"/>
          <p:cNvPicPr preferRelativeResize="0"/>
          <p:nvPr/>
        </p:nvPicPr>
        <p:blipFill rotWithShape="1">
          <a:blip r:embed="rId3">
            <a:alphaModFix/>
          </a:blip>
          <a:srcRect/>
          <a:stretch/>
        </p:blipFill>
        <p:spPr>
          <a:xfrm>
            <a:off x="1764227" y="4010628"/>
            <a:ext cx="2015410" cy="113287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_navy+blue">
  <p:cSld name="Section Header_navy+blue">
    <p:bg>
      <p:bgPr>
        <a:solidFill>
          <a:srgbClr val="00205C"/>
        </a:solidFill>
        <a:effectLst/>
      </p:bgPr>
    </p:bg>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3200"/>
              <a:buFont typeface="Calibri"/>
              <a:buNone/>
              <a:defRPr sz="3200">
                <a:solidFill>
                  <a:srgbClr val="009ADE"/>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6" name="Google Shape;126;p24"/>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4"/>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28" name="Google Shape;128;p24"/>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29" name="Google Shape;129;p24"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pic>
        <p:nvPicPr>
          <p:cNvPr id="130" name="Google Shape;130;p24" descr="Icon&#10;&#10;Description automatically generated"/>
          <p:cNvPicPr preferRelativeResize="0"/>
          <p:nvPr/>
        </p:nvPicPr>
        <p:blipFill rotWithShape="1">
          <a:blip r:embed="rId3">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_navy">
  <p:cSld name="Section Header_navy">
    <p:bg>
      <p:bgPr>
        <a:solidFill>
          <a:srgbClr val="00205C"/>
        </a:solidFill>
        <a:effectLst/>
      </p:bgPr>
    </p:bg>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sz="3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25"/>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 name="Google Shape;134;p25"/>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35" name="Google Shape;135;p25"/>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36" name="Google Shape;136;p25"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pic>
        <p:nvPicPr>
          <p:cNvPr id="137" name="Google Shape;137;p25" descr="Icon&#10;&#10;Description automatically generated"/>
          <p:cNvPicPr preferRelativeResize="0"/>
          <p:nvPr/>
        </p:nvPicPr>
        <p:blipFill rotWithShape="1">
          <a:blip r:embed="rId3">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_navy with bullets">
  <p:cSld name="Section Header_navy with bullets">
    <p:bg>
      <p:bgPr>
        <a:solidFill>
          <a:srgbClr val="00205C"/>
        </a:solidFill>
        <a:effectLst/>
      </p:bgPr>
    </p:bg>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42900" y="514349"/>
            <a:ext cx="4229100" cy="230690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3200"/>
              <a:buFont typeface="Calibri"/>
              <a:buNone/>
              <a:defRPr sz="3200">
                <a:solidFill>
                  <a:srgbClr val="009ADE"/>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0" name="Google Shape;140;p26"/>
          <p:cNvSpPr txBox="1">
            <a:spLocks noGrp="1"/>
          </p:cNvSpPr>
          <p:nvPr>
            <p:ph type="body" idx="1"/>
          </p:nvPr>
        </p:nvSpPr>
        <p:spPr>
          <a:xfrm>
            <a:off x="5937813" y="514350"/>
            <a:ext cx="2863287" cy="4095745"/>
          </a:xfrm>
          <a:prstGeom prst="rect">
            <a:avLst/>
          </a:prstGeom>
          <a:noFill/>
          <a:ln>
            <a:noFill/>
          </a:ln>
        </p:spPr>
        <p:txBody>
          <a:bodyPr spcFirstLastPara="1" wrap="square" lIns="0" tIns="0" rIns="0" bIns="0" anchor="t" anchorCtr="0">
            <a:normAutofit/>
          </a:bodyPr>
          <a:lstStyle>
            <a:lvl1pPr marL="457200" lvl="0" indent="-298450" algn="l">
              <a:lnSpc>
                <a:spcPct val="100000"/>
              </a:lnSpc>
              <a:spcBef>
                <a:spcPts val="800"/>
              </a:spcBef>
              <a:spcAft>
                <a:spcPts val="0"/>
              </a:spcAft>
              <a:buClr>
                <a:schemeClr val="lt1"/>
              </a:buClr>
              <a:buSzPts val="1100"/>
              <a:buChar char="•"/>
              <a:defRPr>
                <a:solidFill>
                  <a:schemeClr val="lt1"/>
                </a:solidFill>
              </a:defRPr>
            </a:lvl1pPr>
            <a:lvl2pPr marL="914400" lvl="1" indent="-298450" algn="l">
              <a:lnSpc>
                <a:spcPct val="100000"/>
              </a:lnSpc>
              <a:spcBef>
                <a:spcPts val="400"/>
              </a:spcBef>
              <a:spcAft>
                <a:spcPts val="0"/>
              </a:spcAft>
              <a:buClr>
                <a:schemeClr val="lt1"/>
              </a:buClr>
              <a:buSzPts val="1100"/>
              <a:buChar char="•"/>
              <a:defRPr>
                <a:solidFill>
                  <a:schemeClr val="lt1"/>
                </a:solidFill>
              </a:defRPr>
            </a:lvl2pPr>
            <a:lvl3pPr marL="1371600" lvl="2" indent="-298450" algn="l">
              <a:lnSpc>
                <a:spcPct val="100000"/>
              </a:lnSpc>
              <a:spcBef>
                <a:spcPts val="400"/>
              </a:spcBef>
              <a:spcAft>
                <a:spcPts val="0"/>
              </a:spcAft>
              <a:buClr>
                <a:schemeClr val="lt1"/>
              </a:buClr>
              <a:buSzPts val="1100"/>
              <a:buChar char="•"/>
              <a:defRPr>
                <a:solidFill>
                  <a:schemeClr val="lt1"/>
                </a:solidFill>
              </a:defRPr>
            </a:lvl3pPr>
            <a:lvl4pPr marL="1828800" lvl="3" indent="-298450" algn="l">
              <a:lnSpc>
                <a:spcPct val="100000"/>
              </a:lnSpc>
              <a:spcBef>
                <a:spcPts val="400"/>
              </a:spcBef>
              <a:spcAft>
                <a:spcPts val="0"/>
              </a:spcAft>
              <a:buClr>
                <a:schemeClr val="lt1"/>
              </a:buClr>
              <a:buSzPts val="1100"/>
              <a:buChar char="•"/>
              <a:defRPr>
                <a:solidFill>
                  <a:schemeClr val="lt1"/>
                </a:solidFill>
              </a:defRPr>
            </a:lvl4pPr>
            <a:lvl5pPr marL="2286000" lvl="4" indent="-298450" algn="l">
              <a:lnSpc>
                <a:spcPct val="100000"/>
              </a:lnSpc>
              <a:spcBef>
                <a:spcPts val="400"/>
              </a:spcBef>
              <a:spcAft>
                <a:spcPts val="0"/>
              </a:spcAft>
              <a:buClr>
                <a:schemeClr val="lt1"/>
              </a:buClr>
              <a:buSzPts val="11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1" name="Google Shape;141;p26"/>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6"/>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43" name="Google Shape;143;p26"/>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44" name="Google Shape;144;p26"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_light blue">
  <p:cSld name="Section Header_light blue">
    <p:bg>
      <p:bgPr>
        <a:solidFill>
          <a:srgbClr val="DDEFF9"/>
        </a:solidFill>
        <a:effectLst/>
      </p:bgPr>
    </p:bg>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sz="3200">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 name="Google Shape;147;p27"/>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7"/>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49" name="Google Shape;149;p27"/>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150" name="Google Shape;150;p27"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_Section Header_photo">
  <p:cSld name="6_Section Header_photo">
    <p:bg>
      <p:bgPr>
        <a:solidFill>
          <a:srgbClr val="00205C"/>
        </a:solidFill>
        <a:effectLst/>
      </p:bgPr>
    </p:bg>
    <p:spTree>
      <p:nvGrpSpPr>
        <p:cNvPr id="1" name="Shape 151"/>
        <p:cNvGrpSpPr/>
        <p:nvPr/>
      </p:nvGrpSpPr>
      <p:grpSpPr>
        <a:xfrm>
          <a:off x="0" y="0"/>
          <a:ext cx="0" cy="0"/>
          <a:chOff x="0" y="0"/>
          <a:chExt cx="0" cy="0"/>
        </a:xfrm>
      </p:grpSpPr>
      <p:pic>
        <p:nvPicPr>
          <p:cNvPr id="152" name="Google Shape;152;p28" descr="A close-up of a baby's hand&#10;&#10;Description automatically generated with medium confidenc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3" name="Google Shape;153;p28"/>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4" name="Google Shape;154;p28"/>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8"/>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56" name="Google Shape;156;p28"/>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57" name="Google Shape;157;p28" descr="A picture containing graphical user interface&#10;&#10;Description automatically generated"/>
          <p:cNvPicPr preferRelativeResize="0"/>
          <p:nvPr/>
        </p:nvPicPr>
        <p:blipFill rotWithShape="1">
          <a:blip r:embed="rId3">
            <a:alphaModFix/>
          </a:blip>
          <a:srcRect/>
          <a:stretch/>
        </p:blipFill>
        <p:spPr>
          <a:xfrm>
            <a:off x="313200" y="4214700"/>
            <a:ext cx="1448753" cy="791502"/>
          </a:xfrm>
          <a:prstGeom prst="rect">
            <a:avLst/>
          </a:prstGeom>
          <a:noFill/>
          <a:ln>
            <a:noFill/>
          </a:ln>
        </p:spPr>
      </p:pic>
      <p:pic>
        <p:nvPicPr>
          <p:cNvPr id="158" name="Google Shape;158;p28" descr="Icon&#10;&#10;Description automatically generated"/>
          <p:cNvPicPr preferRelativeResize="0"/>
          <p:nvPr/>
        </p:nvPicPr>
        <p:blipFill rotWithShape="1">
          <a:blip r:embed="rId4">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Section Header_photo">
  <p:cSld name="7_Section Header_photo">
    <p:bg>
      <p:bgPr>
        <a:solidFill>
          <a:srgbClr val="00205C"/>
        </a:solidFill>
        <a:effectLst/>
      </p:bgPr>
    </p:bg>
    <p:spTree>
      <p:nvGrpSpPr>
        <p:cNvPr id="1" name="Shape 159"/>
        <p:cNvGrpSpPr/>
        <p:nvPr/>
      </p:nvGrpSpPr>
      <p:grpSpPr>
        <a:xfrm>
          <a:off x="0" y="0"/>
          <a:ext cx="0" cy="0"/>
          <a:chOff x="0" y="0"/>
          <a:chExt cx="0" cy="0"/>
        </a:xfrm>
      </p:grpSpPr>
      <p:pic>
        <p:nvPicPr>
          <p:cNvPr id="160" name="Google Shape;160;p29" descr="A picture containing person, outdoor&#10;&#10;Description automatically generated"/>
          <p:cNvPicPr preferRelativeResize="0"/>
          <p:nvPr/>
        </p:nvPicPr>
        <p:blipFill rotWithShape="1">
          <a:blip r:embed="rId2">
            <a:alphaModFix/>
          </a:blip>
          <a:srcRect/>
          <a:stretch/>
        </p:blipFill>
        <p:spPr>
          <a:xfrm>
            <a:off x="-7519" y="0"/>
            <a:ext cx="9151520" cy="5143500"/>
          </a:xfrm>
          <a:prstGeom prst="rect">
            <a:avLst/>
          </a:prstGeom>
          <a:noFill/>
          <a:ln>
            <a:noFill/>
          </a:ln>
        </p:spPr>
      </p:pic>
      <p:sp>
        <p:nvSpPr>
          <p:cNvPr id="161" name="Google Shape;161;p29"/>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2" name="Google Shape;162;p29"/>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3" name="Google Shape;163;p29"/>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64" name="Google Shape;164;p29"/>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65" name="Google Shape;165;p29" descr="A picture containing graphical user interface&#10;&#10;Description automatically generated"/>
          <p:cNvPicPr preferRelativeResize="0"/>
          <p:nvPr/>
        </p:nvPicPr>
        <p:blipFill rotWithShape="1">
          <a:blip r:embed="rId3">
            <a:alphaModFix/>
          </a:blip>
          <a:srcRect/>
          <a:stretch/>
        </p:blipFill>
        <p:spPr>
          <a:xfrm>
            <a:off x="313200" y="4214700"/>
            <a:ext cx="1448753" cy="791502"/>
          </a:xfrm>
          <a:prstGeom prst="rect">
            <a:avLst/>
          </a:prstGeom>
          <a:noFill/>
          <a:ln>
            <a:noFill/>
          </a:ln>
        </p:spPr>
      </p:pic>
      <p:pic>
        <p:nvPicPr>
          <p:cNvPr id="166" name="Google Shape;166;p29" descr="Icon&#10;&#10;Description automatically generated"/>
          <p:cNvPicPr preferRelativeResize="0"/>
          <p:nvPr/>
        </p:nvPicPr>
        <p:blipFill rotWithShape="1">
          <a:blip r:embed="rId4">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8_Section Header_photo">
  <p:cSld name="8_Section Header_photo">
    <p:bg>
      <p:bgPr>
        <a:solidFill>
          <a:srgbClr val="00205C"/>
        </a:solidFill>
        <a:effectLst/>
      </p:bgPr>
    </p:bg>
    <p:spTree>
      <p:nvGrpSpPr>
        <p:cNvPr id="1" name="Shape 167"/>
        <p:cNvGrpSpPr/>
        <p:nvPr/>
      </p:nvGrpSpPr>
      <p:grpSpPr>
        <a:xfrm>
          <a:off x="0" y="0"/>
          <a:ext cx="0" cy="0"/>
          <a:chOff x="0" y="0"/>
          <a:chExt cx="0" cy="0"/>
        </a:xfrm>
      </p:grpSpPr>
      <p:pic>
        <p:nvPicPr>
          <p:cNvPr id="168" name="Google Shape;168;p30" descr="A picture containing person, hospital room, room, spectacles&#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9" name="Google Shape;169;p30"/>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0" name="Google Shape;170;p30"/>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1" name="Google Shape;171;p30"/>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72" name="Google Shape;172;p30"/>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73" name="Google Shape;173;p30" descr="A picture containing graphical user interface&#10;&#10;Description automatically generated"/>
          <p:cNvPicPr preferRelativeResize="0"/>
          <p:nvPr/>
        </p:nvPicPr>
        <p:blipFill rotWithShape="1">
          <a:blip r:embed="rId3">
            <a:alphaModFix/>
          </a:blip>
          <a:srcRect/>
          <a:stretch/>
        </p:blipFill>
        <p:spPr>
          <a:xfrm>
            <a:off x="313200" y="4214700"/>
            <a:ext cx="1448753" cy="791502"/>
          </a:xfrm>
          <a:prstGeom prst="rect">
            <a:avLst/>
          </a:prstGeom>
          <a:noFill/>
          <a:ln>
            <a:noFill/>
          </a:ln>
        </p:spPr>
      </p:pic>
      <p:pic>
        <p:nvPicPr>
          <p:cNvPr id="174" name="Google Shape;174;p30" descr="Icon&#10;&#10;Description automatically generated"/>
          <p:cNvPicPr preferRelativeResize="0"/>
          <p:nvPr/>
        </p:nvPicPr>
        <p:blipFill rotWithShape="1">
          <a:blip r:embed="rId4">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0_Section Header_photo">
  <p:cSld name="10_Section Header_photo">
    <p:bg>
      <p:bgPr>
        <a:solidFill>
          <a:srgbClr val="00205C"/>
        </a:solidFill>
        <a:effectLst/>
      </p:bgPr>
    </p:bg>
    <p:spTree>
      <p:nvGrpSpPr>
        <p:cNvPr id="1" name="Shape 175"/>
        <p:cNvGrpSpPr/>
        <p:nvPr/>
      </p:nvGrpSpPr>
      <p:grpSpPr>
        <a:xfrm>
          <a:off x="0" y="0"/>
          <a:ext cx="0" cy="0"/>
          <a:chOff x="0" y="0"/>
          <a:chExt cx="0" cy="0"/>
        </a:xfrm>
      </p:grpSpPr>
      <p:pic>
        <p:nvPicPr>
          <p:cNvPr id="176" name="Google Shape;176;p31" descr="A group of children raising their hands&#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7" name="Google Shape;177;p31"/>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8" name="Google Shape;178;p31"/>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9" name="Google Shape;179;p31"/>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80" name="Google Shape;180;p31"/>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81" name="Google Shape;181;p31" descr="A picture containing graphical user interface&#10;&#10;Description automatically generated"/>
          <p:cNvPicPr preferRelativeResize="0"/>
          <p:nvPr/>
        </p:nvPicPr>
        <p:blipFill rotWithShape="1">
          <a:blip r:embed="rId3">
            <a:alphaModFix/>
          </a:blip>
          <a:srcRect/>
          <a:stretch/>
        </p:blipFill>
        <p:spPr>
          <a:xfrm>
            <a:off x="313200" y="4214700"/>
            <a:ext cx="1448753" cy="791502"/>
          </a:xfrm>
          <a:prstGeom prst="rect">
            <a:avLst/>
          </a:prstGeom>
          <a:noFill/>
          <a:ln>
            <a:noFill/>
          </a:ln>
        </p:spPr>
      </p:pic>
      <p:pic>
        <p:nvPicPr>
          <p:cNvPr id="182" name="Google Shape;182;p31" descr="Icon&#10;&#10;Description automatically generated"/>
          <p:cNvPicPr preferRelativeResize="0"/>
          <p:nvPr/>
        </p:nvPicPr>
        <p:blipFill rotWithShape="1">
          <a:blip r:embed="rId4">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3_Section Header_photo">
  <p:cSld name="13_Section Header_photo">
    <p:bg>
      <p:bgPr>
        <a:solidFill>
          <a:srgbClr val="00205C"/>
        </a:solidFill>
        <a:effectLst/>
      </p:bgPr>
    </p:bg>
    <p:spTree>
      <p:nvGrpSpPr>
        <p:cNvPr id="1" name="Shape 183"/>
        <p:cNvGrpSpPr/>
        <p:nvPr/>
      </p:nvGrpSpPr>
      <p:grpSpPr>
        <a:xfrm>
          <a:off x="0" y="0"/>
          <a:ext cx="0" cy="0"/>
          <a:chOff x="0" y="0"/>
          <a:chExt cx="0" cy="0"/>
        </a:xfrm>
      </p:grpSpPr>
      <p:pic>
        <p:nvPicPr>
          <p:cNvPr id="184" name="Google Shape;184;p32" descr="A couple of women sitting on a couch with face paint&#10;&#10;Description automatically generated with low confidence"/>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185" name="Google Shape;185;p32"/>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6" name="Google Shape;186;p32"/>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7" name="Google Shape;187;p32"/>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88" name="Google Shape;188;p32"/>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89" name="Google Shape;189;p32" descr="A picture containing graphical user interface&#10;&#10;Description automatically generated"/>
          <p:cNvPicPr preferRelativeResize="0"/>
          <p:nvPr/>
        </p:nvPicPr>
        <p:blipFill rotWithShape="1">
          <a:blip r:embed="rId3">
            <a:alphaModFix/>
          </a:blip>
          <a:srcRect/>
          <a:stretch/>
        </p:blipFill>
        <p:spPr>
          <a:xfrm>
            <a:off x="313200" y="4214700"/>
            <a:ext cx="1448753" cy="791502"/>
          </a:xfrm>
          <a:prstGeom prst="rect">
            <a:avLst/>
          </a:prstGeom>
          <a:noFill/>
          <a:ln>
            <a:noFill/>
          </a:ln>
        </p:spPr>
      </p:pic>
      <p:pic>
        <p:nvPicPr>
          <p:cNvPr id="190" name="Google Shape;190;p32" descr="Icon&#10;&#10;Description automatically generated"/>
          <p:cNvPicPr preferRelativeResize="0"/>
          <p:nvPr/>
        </p:nvPicPr>
        <p:blipFill rotWithShape="1">
          <a:blip r:embed="rId4">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5_Section Header_photo">
  <p:cSld name="15_Section Header_photo">
    <p:bg>
      <p:bgPr>
        <a:solidFill>
          <a:srgbClr val="00205C"/>
        </a:solidFill>
        <a:effectLst/>
      </p:bgPr>
    </p:bg>
    <p:spTree>
      <p:nvGrpSpPr>
        <p:cNvPr id="1" name="Shape 191"/>
        <p:cNvGrpSpPr/>
        <p:nvPr/>
      </p:nvGrpSpPr>
      <p:grpSpPr>
        <a:xfrm>
          <a:off x="0" y="0"/>
          <a:ext cx="0" cy="0"/>
          <a:chOff x="0" y="0"/>
          <a:chExt cx="0" cy="0"/>
        </a:xfrm>
      </p:grpSpPr>
      <p:pic>
        <p:nvPicPr>
          <p:cNvPr id="192" name="Google Shape;192;p33" descr="A picture containing person, indoor&#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3" name="Google Shape;193;p33"/>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4" name="Google Shape;194;p33"/>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5" name="Google Shape;195;p33"/>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96" name="Google Shape;196;p33"/>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197" name="Google Shape;197;p33" descr="A picture containing graphical user interface&#10;&#10;Description automatically generated"/>
          <p:cNvPicPr preferRelativeResize="0"/>
          <p:nvPr/>
        </p:nvPicPr>
        <p:blipFill rotWithShape="1">
          <a:blip r:embed="rId3">
            <a:alphaModFix/>
          </a:blip>
          <a:srcRect/>
          <a:stretch/>
        </p:blipFill>
        <p:spPr>
          <a:xfrm>
            <a:off x="313200" y="4214700"/>
            <a:ext cx="1448753" cy="791502"/>
          </a:xfrm>
          <a:prstGeom prst="rect">
            <a:avLst/>
          </a:prstGeom>
          <a:noFill/>
          <a:ln>
            <a:noFill/>
          </a:ln>
        </p:spPr>
      </p:pic>
      <p:pic>
        <p:nvPicPr>
          <p:cNvPr id="198" name="Google Shape;198;p33" descr="Icon&#10;&#10;Description automatically generated"/>
          <p:cNvPicPr preferRelativeResize="0"/>
          <p:nvPr/>
        </p:nvPicPr>
        <p:blipFill rotWithShape="1">
          <a:blip r:embed="rId4">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2_Section Header_photo">
  <p:cSld name="12_Section Header_photo">
    <p:bg>
      <p:bgPr>
        <a:solidFill>
          <a:srgbClr val="00205C"/>
        </a:solidFill>
        <a:effectLst/>
      </p:bgPr>
    </p:bg>
    <p:spTree>
      <p:nvGrpSpPr>
        <p:cNvPr id="1" name="Shape 199"/>
        <p:cNvGrpSpPr/>
        <p:nvPr/>
      </p:nvGrpSpPr>
      <p:grpSpPr>
        <a:xfrm>
          <a:off x="0" y="0"/>
          <a:ext cx="0" cy="0"/>
          <a:chOff x="0" y="0"/>
          <a:chExt cx="0" cy="0"/>
        </a:xfrm>
      </p:grpSpPr>
      <p:pic>
        <p:nvPicPr>
          <p:cNvPr id="200" name="Google Shape;200;p34" descr="A picture containing person, outdoor&#10;&#10;Description automatically generated"/>
          <p:cNvPicPr preferRelativeResize="0"/>
          <p:nvPr/>
        </p:nvPicPr>
        <p:blipFill rotWithShape="1">
          <a:blip r:embed="rId2">
            <a:alphaModFix/>
          </a:blip>
          <a:srcRect/>
          <a:stretch/>
        </p:blipFill>
        <p:spPr>
          <a:xfrm>
            <a:off x="0" y="0"/>
            <a:ext cx="9150011" cy="5143500"/>
          </a:xfrm>
          <a:prstGeom prst="rect">
            <a:avLst/>
          </a:prstGeom>
          <a:noFill/>
          <a:ln>
            <a:noFill/>
          </a:ln>
        </p:spPr>
      </p:pic>
      <p:sp>
        <p:nvSpPr>
          <p:cNvPr id="201" name="Google Shape;201;p34"/>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2" name="Google Shape;202;p34"/>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 name="Google Shape;203;p34"/>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04" name="Google Shape;204;p34"/>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205" name="Google Shape;205;p34" descr="A picture containing graphical user interface&#10;&#10;Description automatically generated"/>
          <p:cNvPicPr preferRelativeResize="0"/>
          <p:nvPr/>
        </p:nvPicPr>
        <p:blipFill rotWithShape="1">
          <a:blip r:embed="rId3">
            <a:alphaModFix/>
          </a:blip>
          <a:srcRect/>
          <a:stretch/>
        </p:blipFill>
        <p:spPr>
          <a:xfrm>
            <a:off x="313200" y="4214700"/>
            <a:ext cx="1448753" cy="791502"/>
          </a:xfrm>
          <a:prstGeom prst="rect">
            <a:avLst/>
          </a:prstGeom>
          <a:noFill/>
          <a:ln>
            <a:noFill/>
          </a:ln>
        </p:spPr>
      </p:pic>
      <p:pic>
        <p:nvPicPr>
          <p:cNvPr id="206" name="Google Shape;206;p34" descr="Icon&#10;&#10;Description automatically generated"/>
          <p:cNvPicPr preferRelativeResize="0"/>
          <p:nvPr/>
        </p:nvPicPr>
        <p:blipFill rotWithShape="1">
          <a:blip r:embed="rId4">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1_Section Header_photo">
  <p:cSld name="11_Section Header_photo">
    <p:bg>
      <p:bgPr>
        <a:solidFill>
          <a:srgbClr val="00205C"/>
        </a:solidFill>
        <a:effectLst/>
      </p:bgPr>
    </p:bg>
    <p:spTree>
      <p:nvGrpSpPr>
        <p:cNvPr id="1" name="Shape 207"/>
        <p:cNvGrpSpPr/>
        <p:nvPr/>
      </p:nvGrpSpPr>
      <p:grpSpPr>
        <a:xfrm>
          <a:off x="0" y="0"/>
          <a:ext cx="0" cy="0"/>
          <a:chOff x="0" y="0"/>
          <a:chExt cx="0" cy="0"/>
        </a:xfrm>
      </p:grpSpPr>
      <p:pic>
        <p:nvPicPr>
          <p:cNvPr id="208" name="Google Shape;208;p35" descr="A person washing the hands&#10;&#10;Description automatically generated with medium confidenc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9" name="Google Shape;209;p35"/>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0" name="Google Shape;210;p35"/>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1" name="Google Shape;211;p35"/>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12" name="Google Shape;212;p35"/>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213" name="Google Shape;213;p35" descr="A picture containing text&#10;&#10;Description automatically generated"/>
          <p:cNvPicPr preferRelativeResize="0"/>
          <p:nvPr/>
        </p:nvPicPr>
        <p:blipFill rotWithShape="1">
          <a:blip r:embed="rId3">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7_Section Header_photo">
  <p:cSld name="17_Section Header_photo">
    <p:bg>
      <p:bgPr>
        <a:solidFill>
          <a:srgbClr val="00205C"/>
        </a:solidFill>
        <a:effectLst/>
      </p:bgPr>
    </p:bg>
    <p:spTree>
      <p:nvGrpSpPr>
        <p:cNvPr id="1" name="Shape 214"/>
        <p:cNvGrpSpPr/>
        <p:nvPr/>
      </p:nvGrpSpPr>
      <p:grpSpPr>
        <a:xfrm>
          <a:off x="0" y="0"/>
          <a:ext cx="0" cy="0"/>
          <a:chOff x="0" y="0"/>
          <a:chExt cx="0" cy="0"/>
        </a:xfrm>
      </p:grpSpPr>
      <p:pic>
        <p:nvPicPr>
          <p:cNvPr id="215" name="Google Shape;215;p36" descr="A person looking at a red wall&#10;&#10;Description automatically generated with low confidence"/>
          <p:cNvPicPr preferRelativeResize="0"/>
          <p:nvPr/>
        </p:nvPicPr>
        <p:blipFill rotWithShape="1">
          <a:blip r:embed="rId2">
            <a:alphaModFix/>
          </a:blip>
          <a:srcRect/>
          <a:stretch/>
        </p:blipFill>
        <p:spPr>
          <a:xfrm flipH="1">
            <a:off x="-1" y="0"/>
            <a:ext cx="9144000" cy="5143500"/>
          </a:xfrm>
          <a:prstGeom prst="rect">
            <a:avLst/>
          </a:prstGeom>
          <a:noFill/>
          <a:ln>
            <a:noFill/>
          </a:ln>
        </p:spPr>
      </p:pic>
      <p:sp>
        <p:nvSpPr>
          <p:cNvPr id="216" name="Google Shape;216;p36"/>
          <p:cNvSpPr txBox="1">
            <a:spLocks noGrp="1"/>
          </p:cNvSpPr>
          <p:nvPr>
            <p:ph type="title"/>
          </p:nvPr>
        </p:nvSpPr>
        <p:spPr>
          <a:xfrm>
            <a:off x="342900" y="514351"/>
            <a:ext cx="422910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7" name="Google Shape;217;p36"/>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8" name="Google Shape;218;p36"/>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19" name="Google Shape;219;p36"/>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220" name="Google Shape;220;p36" descr="A picture containing graphical user interface&#10;&#10;Description automatically generated"/>
          <p:cNvPicPr preferRelativeResize="0"/>
          <p:nvPr/>
        </p:nvPicPr>
        <p:blipFill rotWithShape="1">
          <a:blip r:embed="rId3">
            <a:alphaModFix/>
          </a:blip>
          <a:srcRect/>
          <a:stretch/>
        </p:blipFill>
        <p:spPr>
          <a:xfrm>
            <a:off x="313200" y="4214700"/>
            <a:ext cx="1448753" cy="791502"/>
          </a:xfrm>
          <a:prstGeom prst="rect">
            <a:avLst/>
          </a:prstGeom>
          <a:noFill/>
          <a:ln>
            <a:noFill/>
          </a:ln>
        </p:spPr>
      </p:pic>
      <p:pic>
        <p:nvPicPr>
          <p:cNvPr id="221" name="Google Shape;221;p36" descr="Icon&#10;&#10;Description automatically generated"/>
          <p:cNvPicPr preferRelativeResize="0"/>
          <p:nvPr/>
        </p:nvPicPr>
        <p:blipFill rotWithShape="1">
          <a:blip r:embed="rId4">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8_Section Header_photo">
  <p:cSld name="18_Section Header_photo">
    <p:bg>
      <p:bgPr>
        <a:solidFill>
          <a:srgbClr val="00205C"/>
        </a:solidFill>
        <a:effectLst/>
      </p:bgPr>
    </p:bg>
    <p:spTree>
      <p:nvGrpSpPr>
        <p:cNvPr id="1" name="Shape 222"/>
        <p:cNvGrpSpPr/>
        <p:nvPr/>
      </p:nvGrpSpPr>
      <p:grpSpPr>
        <a:xfrm>
          <a:off x="0" y="0"/>
          <a:ext cx="0" cy="0"/>
          <a:chOff x="0" y="0"/>
          <a:chExt cx="0" cy="0"/>
        </a:xfrm>
      </p:grpSpPr>
      <p:pic>
        <p:nvPicPr>
          <p:cNvPr id="223" name="Google Shape;223;p37" descr="A picture containing person, indoor, group&#10;&#10;Description automatically generated"/>
          <p:cNvPicPr preferRelativeResize="0"/>
          <p:nvPr/>
        </p:nvPicPr>
        <p:blipFill rotWithShape="1">
          <a:blip r:embed="rId2">
            <a:alphaModFix/>
          </a:blip>
          <a:srcRect/>
          <a:stretch/>
        </p:blipFill>
        <p:spPr>
          <a:xfrm>
            <a:off x="0" y="0"/>
            <a:ext cx="9124445" cy="5143500"/>
          </a:xfrm>
          <a:prstGeom prst="rect">
            <a:avLst/>
          </a:prstGeom>
          <a:noFill/>
          <a:ln>
            <a:noFill/>
          </a:ln>
        </p:spPr>
      </p:pic>
      <p:sp>
        <p:nvSpPr>
          <p:cNvPr id="224" name="Google Shape;224;p37"/>
          <p:cNvSpPr txBox="1">
            <a:spLocks noGrp="1"/>
          </p:cNvSpPr>
          <p:nvPr>
            <p:ph type="title"/>
          </p:nvPr>
        </p:nvSpPr>
        <p:spPr>
          <a:xfrm>
            <a:off x="342900" y="514351"/>
            <a:ext cx="3179090"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5" name="Google Shape;225;p37"/>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6" name="Google Shape;226;p37"/>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27" name="Google Shape;227;p37"/>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228" name="Google Shape;228;p37" descr="A picture containing graphical user interface&#10;&#10;Description automatically generated"/>
          <p:cNvPicPr preferRelativeResize="0"/>
          <p:nvPr/>
        </p:nvPicPr>
        <p:blipFill rotWithShape="1">
          <a:blip r:embed="rId3">
            <a:alphaModFix/>
          </a:blip>
          <a:srcRect/>
          <a:stretch/>
        </p:blipFill>
        <p:spPr>
          <a:xfrm>
            <a:off x="313200" y="4214700"/>
            <a:ext cx="1448753" cy="791502"/>
          </a:xfrm>
          <a:prstGeom prst="rect">
            <a:avLst/>
          </a:prstGeom>
          <a:noFill/>
          <a:ln>
            <a:noFill/>
          </a:ln>
        </p:spPr>
      </p:pic>
      <p:pic>
        <p:nvPicPr>
          <p:cNvPr id="229" name="Google Shape;229;p37" descr="Icon&#10;&#10;Description automatically generated"/>
          <p:cNvPicPr preferRelativeResize="0"/>
          <p:nvPr/>
        </p:nvPicPr>
        <p:blipFill rotWithShape="1">
          <a:blip r:embed="rId4">
            <a:alphaModFix/>
          </a:blip>
          <a:srcRect/>
          <a:stretch/>
        </p:blipFill>
        <p:spPr>
          <a:xfrm>
            <a:off x="1708328" y="4020685"/>
            <a:ext cx="1971043" cy="110793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205C"/>
        </a:solidFill>
        <a:effectLst/>
      </p:bgPr>
    </p:bg>
    <p:spTree>
      <p:nvGrpSpPr>
        <p:cNvPr id="1" name="Shape 230"/>
        <p:cNvGrpSpPr/>
        <p:nvPr/>
      </p:nvGrpSpPr>
      <p:grpSpPr>
        <a:xfrm>
          <a:off x="0" y="0"/>
          <a:ext cx="0" cy="0"/>
          <a:chOff x="0" y="0"/>
          <a:chExt cx="0" cy="0"/>
        </a:xfrm>
      </p:grpSpPr>
      <p:sp>
        <p:nvSpPr>
          <p:cNvPr id="231" name="Google Shape;231;p38"/>
          <p:cNvSpPr txBox="1">
            <a:spLocks noGrp="1"/>
          </p:cNvSpPr>
          <p:nvPr>
            <p:ph type="title"/>
          </p:nvPr>
        </p:nvSpPr>
        <p:spPr>
          <a:xfrm>
            <a:off x="342900" y="1384779"/>
            <a:ext cx="7275263" cy="2057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3000"/>
              <a:buFont typeface="Calibri"/>
              <a:buNone/>
              <a:defRPr sz="3000">
                <a:solidFill>
                  <a:srgbClr val="009ADE"/>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2" name="Google Shape;232;p38"/>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3" name="Google Shape;233;p38"/>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34" name="Google Shape;234;p38"/>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sp>
        <p:nvSpPr>
          <p:cNvPr id="235" name="Google Shape;235;p38"/>
          <p:cNvSpPr txBox="1">
            <a:spLocks noGrp="1"/>
          </p:cNvSpPr>
          <p:nvPr>
            <p:ph type="body" idx="1"/>
          </p:nvPr>
        </p:nvSpPr>
        <p:spPr>
          <a:xfrm>
            <a:off x="342900" y="3551079"/>
            <a:ext cx="7275263" cy="57031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lt1"/>
              </a:buClr>
              <a:buSzPts val="1100"/>
              <a:buNone/>
              <a:defRPr b="1" i="0">
                <a:solidFill>
                  <a:schemeClr val="lt1"/>
                </a:solidFill>
                <a:latin typeface="Calibri"/>
                <a:ea typeface="Calibri"/>
                <a:cs typeface="Calibri"/>
                <a:sym typeface="Calibri"/>
              </a:defRPr>
            </a:lvl1pPr>
            <a:lvl2pPr marL="914400" lvl="1" indent="-228600" algn="l">
              <a:lnSpc>
                <a:spcPct val="100000"/>
              </a:lnSpc>
              <a:spcBef>
                <a:spcPts val="400"/>
              </a:spcBef>
              <a:spcAft>
                <a:spcPts val="0"/>
              </a:spcAft>
              <a:buClr>
                <a:schemeClr val="lt1"/>
              </a:buClr>
              <a:buSzPts val="1100"/>
              <a:buFont typeface="Arial"/>
              <a:buNone/>
              <a:defRPr>
                <a:solidFill>
                  <a:schemeClr val="lt1"/>
                </a:solidFill>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36" name="Google Shape;236;p38"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arge text_navy">
  <p:cSld name="large text_navy">
    <p:bg>
      <p:bgPr>
        <a:solidFill>
          <a:srgbClr val="00205C"/>
        </a:solidFill>
        <a:effectLst/>
      </p:bgPr>
    </p:bg>
    <p:spTree>
      <p:nvGrpSpPr>
        <p:cNvPr id="1" name="Shape 237"/>
        <p:cNvGrpSpPr/>
        <p:nvPr/>
      </p:nvGrpSpPr>
      <p:grpSpPr>
        <a:xfrm>
          <a:off x="0" y="0"/>
          <a:ext cx="0" cy="0"/>
          <a:chOff x="0" y="0"/>
          <a:chExt cx="0" cy="0"/>
        </a:xfrm>
      </p:grpSpPr>
      <p:sp>
        <p:nvSpPr>
          <p:cNvPr id="238" name="Google Shape;238;p39"/>
          <p:cNvSpPr txBox="1">
            <a:spLocks noGrp="1"/>
          </p:cNvSpPr>
          <p:nvPr>
            <p:ph type="title"/>
          </p:nvPr>
        </p:nvSpPr>
        <p:spPr>
          <a:xfrm>
            <a:off x="342900" y="854692"/>
            <a:ext cx="7275263" cy="16485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100"/>
              <a:buFont typeface="Calibri"/>
              <a:buNone/>
              <a:defRPr sz="11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9" name="Google Shape;239;p39"/>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0" name="Google Shape;240;p39"/>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41" name="Google Shape;241;p39"/>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sp>
        <p:nvSpPr>
          <p:cNvPr id="242" name="Google Shape;242;p39"/>
          <p:cNvSpPr txBox="1">
            <a:spLocks noGrp="1"/>
          </p:cNvSpPr>
          <p:nvPr>
            <p:ph type="body" idx="1"/>
          </p:nvPr>
        </p:nvSpPr>
        <p:spPr>
          <a:xfrm>
            <a:off x="342900" y="1181100"/>
            <a:ext cx="7275263" cy="294028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400"/>
              </a:spcBef>
              <a:spcAft>
                <a:spcPts val="0"/>
              </a:spcAft>
              <a:buClr>
                <a:srgbClr val="009ADE"/>
              </a:buClr>
              <a:buSzPts val="3000"/>
              <a:buNone/>
              <a:defRPr sz="3000" b="0" i="0">
                <a:solidFill>
                  <a:srgbClr val="009ADE"/>
                </a:solidFill>
                <a:latin typeface="Calibri"/>
                <a:ea typeface="Calibri"/>
                <a:cs typeface="Calibri"/>
                <a:sym typeface="Calibri"/>
              </a:defRPr>
            </a:lvl1pPr>
            <a:lvl2pPr marL="914400" lvl="1" indent="-228600" algn="l">
              <a:lnSpc>
                <a:spcPct val="100000"/>
              </a:lnSpc>
              <a:spcBef>
                <a:spcPts val="400"/>
              </a:spcBef>
              <a:spcAft>
                <a:spcPts val="0"/>
              </a:spcAft>
              <a:buClr>
                <a:schemeClr val="lt1"/>
              </a:buClr>
              <a:buSzPts val="1100"/>
              <a:buFont typeface="Arial"/>
              <a:buNone/>
              <a:defRPr>
                <a:solidFill>
                  <a:schemeClr val="lt1"/>
                </a:solidFill>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43" name="Google Shape;243;p39"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rge text ">
  <p:cSld name="large text ">
    <p:bg>
      <p:bgPr>
        <a:solidFill>
          <a:srgbClr val="DDEFF9"/>
        </a:solidFill>
        <a:effectLst/>
      </p:bgPr>
    </p:bg>
    <p:spTree>
      <p:nvGrpSpPr>
        <p:cNvPr id="1" name="Shape 244"/>
        <p:cNvGrpSpPr/>
        <p:nvPr/>
      </p:nvGrpSpPr>
      <p:grpSpPr>
        <a:xfrm>
          <a:off x="0" y="0"/>
          <a:ext cx="0" cy="0"/>
          <a:chOff x="0" y="0"/>
          <a:chExt cx="0" cy="0"/>
        </a:xfrm>
      </p:grpSpPr>
      <p:sp>
        <p:nvSpPr>
          <p:cNvPr id="245" name="Google Shape;245;p40"/>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6" name="Google Shape;246;p40"/>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47" name="Google Shape;247;p40"/>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sp>
        <p:nvSpPr>
          <p:cNvPr id="248" name="Google Shape;248;p40"/>
          <p:cNvSpPr txBox="1">
            <a:spLocks noGrp="1"/>
          </p:cNvSpPr>
          <p:nvPr>
            <p:ph type="body" idx="1"/>
          </p:nvPr>
        </p:nvSpPr>
        <p:spPr>
          <a:xfrm>
            <a:off x="342900" y="3171788"/>
            <a:ext cx="5265419" cy="57031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100"/>
              <a:buNone/>
              <a:defRPr b="1" i="0">
                <a:solidFill>
                  <a:srgbClr val="00205C"/>
                </a:solidFill>
                <a:latin typeface="Calibri"/>
                <a:ea typeface="Calibri"/>
                <a:cs typeface="Calibri"/>
                <a:sym typeface="Calibri"/>
              </a:defRPr>
            </a:lvl1pPr>
            <a:lvl2pPr marL="914400" lvl="1" indent="-228600" algn="l">
              <a:lnSpc>
                <a:spcPct val="100000"/>
              </a:lnSpc>
              <a:spcBef>
                <a:spcPts val="400"/>
              </a:spcBef>
              <a:spcAft>
                <a:spcPts val="0"/>
              </a:spcAft>
              <a:buClr>
                <a:schemeClr val="lt1"/>
              </a:buClr>
              <a:buSzPts val="1100"/>
              <a:buFont typeface="Arial"/>
              <a:buNone/>
              <a:defRPr>
                <a:solidFill>
                  <a:schemeClr val="lt1"/>
                </a:solidFill>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9" name="Google Shape;249;p40"/>
          <p:cNvSpPr>
            <a:spLocks noGrp="1"/>
          </p:cNvSpPr>
          <p:nvPr>
            <p:ph type="pic" idx="2"/>
          </p:nvPr>
        </p:nvSpPr>
        <p:spPr>
          <a:xfrm>
            <a:off x="5820600" y="1163957"/>
            <a:ext cx="2980499" cy="2607937"/>
          </a:xfrm>
          <a:prstGeom prst="rect">
            <a:avLst/>
          </a:prstGeom>
          <a:noFill/>
          <a:ln>
            <a:noFill/>
          </a:ln>
        </p:spPr>
      </p:sp>
      <p:sp>
        <p:nvSpPr>
          <p:cNvPr id="250" name="Google Shape;250;p40"/>
          <p:cNvSpPr txBox="1"/>
          <p:nvPr/>
        </p:nvSpPr>
        <p:spPr>
          <a:xfrm>
            <a:off x="342901" y="854692"/>
            <a:ext cx="5478780" cy="164858"/>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1100"/>
              <a:buFont typeface="Calibri"/>
              <a:buNone/>
            </a:pPr>
            <a:r>
              <a:rPr lang="en" sz="1100" b="0" i="0">
                <a:solidFill>
                  <a:srgbClr val="00205C"/>
                </a:solidFill>
                <a:latin typeface="Calibri"/>
                <a:ea typeface="Calibri"/>
                <a:cs typeface="Calibri"/>
                <a:sym typeface="Calibri"/>
              </a:rPr>
              <a:t>Click to edit Master title style</a:t>
            </a:r>
            <a:endParaRPr sz="1100"/>
          </a:p>
        </p:txBody>
      </p:sp>
      <p:sp>
        <p:nvSpPr>
          <p:cNvPr id="251" name="Google Shape;251;p40"/>
          <p:cNvSpPr txBox="1">
            <a:spLocks noGrp="1"/>
          </p:cNvSpPr>
          <p:nvPr>
            <p:ph type="body" idx="3"/>
          </p:nvPr>
        </p:nvSpPr>
        <p:spPr>
          <a:xfrm>
            <a:off x="342901" y="1181101"/>
            <a:ext cx="5265419" cy="199068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400"/>
              </a:spcBef>
              <a:spcAft>
                <a:spcPts val="0"/>
              </a:spcAft>
              <a:buClr>
                <a:srgbClr val="00205C"/>
              </a:buClr>
              <a:buSzPts val="3000"/>
              <a:buNone/>
              <a:defRPr sz="3000" b="0" i="0">
                <a:solidFill>
                  <a:srgbClr val="00205C"/>
                </a:solidFill>
                <a:latin typeface="Calibri"/>
                <a:ea typeface="Calibri"/>
                <a:cs typeface="Calibri"/>
                <a:sym typeface="Calibri"/>
              </a:defRPr>
            </a:lvl1pPr>
            <a:lvl2pPr marL="914400" lvl="1" indent="-228600" algn="l">
              <a:lnSpc>
                <a:spcPct val="100000"/>
              </a:lnSpc>
              <a:spcBef>
                <a:spcPts val="400"/>
              </a:spcBef>
              <a:spcAft>
                <a:spcPts val="0"/>
              </a:spcAft>
              <a:buClr>
                <a:schemeClr val="lt1"/>
              </a:buClr>
              <a:buSzPts val="1100"/>
              <a:buFont typeface="Arial"/>
              <a:buNone/>
              <a:defRPr>
                <a:solidFill>
                  <a:schemeClr val="lt1"/>
                </a:solidFill>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52" name="Google Shape;252;p40"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 photos with caption">
  <p:cSld name="3 photos with caption">
    <p:spTree>
      <p:nvGrpSpPr>
        <p:cNvPr id="1" name="Shape 253"/>
        <p:cNvGrpSpPr/>
        <p:nvPr/>
      </p:nvGrpSpPr>
      <p:grpSpPr>
        <a:xfrm>
          <a:off x="0" y="0"/>
          <a:ext cx="0" cy="0"/>
          <a:chOff x="0" y="0"/>
          <a:chExt cx="0" cy="0"/>
        </a:xfrm>
      </p:grpSpPr>
      <p:sp>
        <p:nvSpPr>
          <p:cNvPr id="254" name="Google Shape;254;p41"/>
          <p:cNvSpPr txBox="1">
            <a:spLocks noGrp="1"/>
          </p:cNvSpPr>
          <p:nvPr>
            <p:ph type="title"/>
          </p:nvPr>
        </p:nvSpPr>
        <p:spPr>
          <a:xfrm>
            <a:off x="342900" y="514350"/>
            <a:ext cx="8458200" cy="42290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5" name="Google Shape;255;p41"/>
          <p:cNvSpPr txBox="1">
            <a:spLocks noGrp="1"/>
          </p:cNvSpPr>
          <p:nvPr>
            <p:ph type="body" idx="1"/>
          </p:nvPr>
        </p:nvSpPr>
        <p:spPr>
          <a:xfrm>
            <a:off x="342899" y="3734545"/>
            <a:ext cx="2743200" cy="66219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900"/>
              <a:buNone/>
              <a:defRPr sz="900" b="0">
                <a:latin typeface="Calibri"/>
                <a:ea typeface="Calibri"/>
                <a:cs typeface="Calibri"/>
                <a:sym typeface="Calibri"/>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6" name="Google Shape;256;p41"/>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7" name="Google Shape;257;p41"/>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58" name="Google Shape;258;p41"/>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sp>
        <p:nvSpPr>
          <p:cNvPr id="259" name="Google Shape;259;p41"/>
          <p:cNvSpPr>
            <a:spLocks noGrp="1"/>
          </p:cNvSpPr>
          <p:nvPr>
            <p:ph type="pic" idx="2"/>
          </p:nvPr>
        </p:nvSpPr>
        <p:spPr>
          <a:xfrm>
            <a:off x="342900" y="1200150"/>
            <a:ext cx="2743200" cy="2400300"/>
          </a:xfrm>
          <a:prstGeom prst="rect">
            <a:avLst/>
          </a:prstGeom>
          <a:noFill/>
          <a:ln>
            <a:noFill/>
          </a:ln>
        </p:spPr>
      </p:sp>
      <p:sp>
        <p:nvSpPr>
          <p:cNvPr id="260" name="Google Shape;260;p41"/>
          <p:cNvSpPr>
            <a:spLocks noGrp="1"/>
          </p:cNvSpPr>
          <p:nvPr>
            <p:ph type="pic" idx="3"/>
          </p:nvPr>
        </p:nvSpPr>
        <p:spPr>
          <a:xfrm>
            <a:off x="3200400" y="1200150"/>
            <a:ext cx="2743200" cy="2400300"/>
          </a:xfrm>
          <a:prstGeom prst="rect">
            <a:avLst/>
          </a:prstGeom>
          <a:noFill/>
          <a:ln>
            <a:noFill/>
          </a:ln>
        </p:spPr>
      </p:sp>
      <p:sp>
        <p:nvSpPr>
          <p:cNvPr id="261" name="Google Shape;261;p41"/>
          <p:cNvSpPr>
            <a:spLocks noGrp="1"/>
          </p:cNvSpPr>
          <p:nvPr>
            <p:ph type="pic" idx="4"/>
          </p:nvPr>
        </p:nvSpPr>
        <p:spPr>
          <a:xfrm>
            <a:off x="6057900" y="1200150"/>
            <a:ext cx="2743200" cy="2400300"/>
          </a:xfrm>
          <a:prstGeom prst="rect">
            <a:avLst/>
          </a:prstGeom>
          <a:noFill/>
          <a:ln>
            <a:noFill/>
          </a:ln>
        </p:spPr>
      </p:sp>
      <p:sp>
        <p:nvSpPr>
          <p:cNvPr id="262" name="Google Shape;262;p41"/>
          <p:cNvSpPr txBox="1">
            <a:spLocks noGrp="1"/>
          </p:cNvSpPr>
          <p:nvPr>
            <p:ph type="body" idx="5"/>
          </p:nvPr>
        </p:nvSpPr>
        <p:spPr>
          <a:xfrm>
            <a:off x="3200399" y="3734545"/>
            <a:ext cx="2743200" cy="66219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900"/>
              <a:buNone/>
              <a:defRPr sz="900" b="0">
                <a:latin typeface="Calibri"/>
                <a:ea typeface="Calibri"/>
                <a:cs typeface="Calibri"/>
                <a:sym typeface="Calibri"/>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3" name="Google Shape;263;p41"/>
          <p:cNvSpPr txBox="1">
            <a:spLocks noGrp="1"/>
          </p:cNvSpPr>
          <p:nvPr>
            <p:ph type="body" idx="6"/>
          </p:nvPr>
        </p:nvSpPr>
        <p:spPr>
          <a:xfrm>
            <a:off x="6057899" y="3734545"/>
            <a:ext cx="2743200" cy="66219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900"/>
              <a:buNone/>
              <a:defRPr sz="900" b="0">
                <a:latin typeface="Calibri"/>
                <a:ea typeface="Calibri"/>
                <a:cs typeface="Calibri"/>
                <a:sym typeface="Calibri"/>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64" name="Google Shape;264;p41"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342900" y="514350"/>
            <a:ext cx="8458200"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7" name="Google Shape;267;p42"/>
          <p:cNvSpPr txBox="1">
            <a:spLocks noGrp="1"/>
          </p:cNvSpPr>
          <p:nvPr>
            <p:ph type="body" idx="1"/>
          </p:nvPr>
        </p:nvSpPr>
        <p:spPr>
          <a:xfrm>
            <a:off x="342900" y="1369219"/>
            <a:ext cx="5600700" cy="2913221"/>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8" name="Google Shape;268;p42"/>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9" name="Google Shape;269;p42"/>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70" name="Google Shape;270;p42"/>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sp>
        <p:nvSpPr>
          <p:cNvPr id="271" name="Google Shape;271;p42"/>
          <p:cNvSpPr txBox="1">
            <a:spLocks noGrp="1"/>
          </p:cNvSpPr>
          <p:nvPr>
            <p:ph type="body" idx="2"/>
          </p:nvPr>
        </p:nvSpPr>
        <p:spPr>
          <a:xfrm>
            <a:off x="6057900" y="1371601"/>
            <a:ext cx="2743200" cy="3257550"/>
          </a:xfrm>
          <a:prstGeom prst="rect">
            <a:avLst/>
          </a:prstGeom>
          <a:solidFill>
            <a:srgbClr val="DDEFF9"/>
          </a:solidFill>
          <a:ln>
            <a:noFill/>
          </a:ln>
        </p:spPr>
        <p:txBody>
          <a:bodyPr spcFirstLastPara="1" wrap="square" lIns="137150" tIns="137150" rIns="137150" bIns="137150" anchor="t" anchorCtr="0">
            <a:normAutofit/>
          </a:bodyPr>
          <a:lstStyle>
            <a:lvl1pPr marL="457200" lvl="0" indent="-228600" algn="l">
              <a:lnSpc>
                <a:spcPct val="100000"/>
              </a:lnSpc>
              <a:spcBef>
                <a:spcPts val="800"/>
              </a:spcBef>
              <a:spcAft>
                <a:spcPts val="0"/>
              </a:spcAft>
              <a:buClr>
                <a:srgbClr val="00205C"/>
              </a:buClr>
              <a:buSzPts val="1500"/>
              <a:buNone/>
              <a:defRPr sz="1500">
                <a:solidFill>
                  <a:srgbClr val="00205C"/>
                </a:solidFill>
              </a:defRPr>
            </a:lvl1pPr>
            <a:lvl2pPr marL="914400" lvl="1" indent="-228600" algn="l">
              <a:lnSpc>
                <a:spcPct val="100000"/>
              </a:lnSpc>
              <a:spcBef>
                <a:spcPts val="400"/>
              </a:spcBef>
              <a:spcAft>
                <a:spcPts val="0"/>
              </a:spcAft>
              <a:buClr>
                <a:srgbClr val="00205C"/>
              </a:buClr>
              <a:buSzPts val="1500"/>
              <a:buNone/>
              <a:defRPr sz="1500">
                <a:solidFill>
                  <a:srgbClr val="00205C"/>
                </a:solidFill>
              </a:defRPr>
            </a:lvl2pPr>
            <a:lvl3pPr marL="1371600" lvl="2" indent="-228600" algn="l">
              <a:lnSpc>
                <a:spcPct val="100000"/>
              </a:lnSpc>
              <a:spcBef>
                <a:spcPts val="400"/>
              </a:spcBef>
              <a:spcAft>
                <a:spcPts val="0"/>
              </a:spcAft>
              <a:buClr>
                <a:srgbClr val="00205C"/>
              </a:buClr>
              <a:buSzPts val="1500"/>
              <a:buNone/>
              <a:defRPr sz="1500">
                <a:solidFill>
                  <a:srgbClr val="00205C"/>
                </a:solidFill>
              </a:defRPr>
            </a:lvl3pPr>
            <a:lvl4pPr marL="1828800" lvl="3" indent="-228600" algn="l">
              <a:lnSpc>
                <a:spcPct val="100000"/>
              </a:lnSpc>
              <a:spcBef>
                <a:spcPts val="400"/>
              </a:spcBef>
              <a:spcAft>
                <a:spcPts val="0"/>
              </a:spcAft>
              <a:buClr>
                <a:srgbClr val="00205C"/>
              </a:buClr>
              <a:buSzPts val="1500"/>
              <a:buNone/>
              <a:defRPr sz="1500">
                <a:solidFill>
                  <a:srgbClr val="00205C"/>
                </a:solidFill>
              </a:defRPr>
            </a:lvl4pPr>
            <a:lvl5pPr marL="2286000" lvl="4" indent="-228600" algn="l">
              <a:lnSpc>
                <a:spcPct val="100000"/>
              </a:lnSpc>
              <a:spcBef>
                <a:spcPts val="400"/>
              </a:spcBef>
              <a:spcAft>
                <a:spcPts val="0"/>
              </a:spcAft>
              <a:buClr>
                <a:srgbClr val="00205C"/>
              </a:buClr>
              <a:buSzPts val="1500"/>
              <a:buNone/>
              <a:defRPr sz="1500">
                <a:solidFill>
                  <a:srgbClr val="00205C"/>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72" name="Google Shape;272;p42"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_navy background">
  <p:cSld name="Title Only_navy background">
    <p:bg>
      <p:bgPr>
        <a:solidFill>
          <a:srgbClr val="00205C"/>
        </a:solidFill>
        <a:effectLst/>
      </p:bgPr>
    </p:bg>
    <p:spTree>
      <p:nvGrpSpPr>
        <p:cNvPr id="1" name="Shape 273"/>
        <p:cNvGrpSpPr/>
        <p:nvPr/>
      </p:nvGrpSpPr>
      <p:grpSpPr>
        <a:xfrm>
          <a:off x="0" y="0"/>
          <a:ext cx="0" cy="0"/>
          <a:chOff x="0" y="0"/>
          <a:chExt cx="0" cy="0"/>
        </a:xfrm>
      </p:grpSpPr>
      <p:sp>
        <p:nvSpPr>
          <p:cNvPr id="274" name="Google Shape;274;p43"/>
          <p:cNvSpPr txBox="1">
            <a:spLocks noGrp="1"/>
          </p:cNvSpPr>
          <p:nvPr>
            <p:ph type="title"/>
          </p:nvPr>
        </p:nvSpPr>
        <p:spPr>
          <a:xfrm>
            <a:off x="342900" y="514350"/>
            <a:ext cx="8458200"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Calibri"/>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5" name="Google Shape;275;p43"/>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6" name="Google Shape;276;p43"/>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77" name="Google Shape;277;p43"/>
          <p:cNvCxnSpPr/>
          <p:nvPr/>
        </p:nvCxnSpPr>
        <p:spPr>
          <a:xfrm>
            <a:off x="342900" y="342900"/>
            <a:ext cx="8458200" cy="0"/>
          </a:xfrm>
          <a:prstGeom prst="straightConnector1">
            <a:avLst/>
          </a:prstGeom>
          <a:noFill/>
          <a:ln w="19050" cap="flat" cmpd="sng">
            <a:solidFill>
              <a:schemeClr val="lt1"/>
            </a:solidFill>
            <a:prstDash val="solid"/>
            <a:miter lim="800000"/>
            <a:headEnd type="none" w="sm" len="sm"/>
            <a:tailEnd type="none" w="sm" len="sm"/>
          </a:ln>
        </p:spPr>
      </p:cxnSp>
      <p:pic>
        <p:nvPicPr>
          <p:cNvPr id="278" name="Google Shape;278;p43"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_light blue">
  <p:cSld name="Title and Content_light blue">
    <p:bg>
      <p:bgPr>
        <a:solidFill>
          <a:srgbClr val="DDEFF9"/>
        </a:solidFill>
        <a:effectLst/>
      </p:bgPr>
    </p:bg>
    <p:spTree>
      <p:nvGrpSpPr>
        <p:cNvPr id="1" name="Shape 279"/>
        <p:cNvGrpSpPr/>
        <p:nvPr/>
      </p:nvGrpSpPr>
      <p:grpSpPr>
        <a:xfrm>
          <a:off x="0" y="0"/>
          <a:ext cx="0" cy="0"/>
          <a:chOff x="0" y="0"/>
          <a:chExt cx="0" cy="0"/>
        </a:xfrm>
      </p:grpSpPr>
      <p:sp>
        <p:nvSpPr>
          <p:cNvPr id="280" name="Google Shape;280;p44"/>
          <p:cNvSpPr txBox="1">
            <a:spLocks noGrp="1"/>
          </p:cNvSpPr>
          <p:nvPr>
            <p:ph type="title"/>
          </p:nvPr>
        </p:nvSpPr>
        <p:spPr>
          <a:xfrm>
            <a:off x="342900" y="514350"/>
            <a:ext cx="3429000"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1" name="Google Shape;281;p44"/>
          <p:cNvSpPr txBox="1">
            <a:spLocks noGrp="1"/>
          </p:cNvSpPr>
          <p:nvPr>
            <p:ph type="body" idx="1"/>
          </p:nvPr>
        </p:nvSpPr>
        <p:spPr>
          <a:xfrm>
            <a:off x="342900" y="1369219"/>
            <a:ext cx="3429000" cy="29132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100"/>
              <a:buNone/>
              <a:defRPr/>
            </a:lvl1pPr>
            <a:lvl2pPr marL="914400" lvl="1" indent="-228600" algn="l">
              <a:lnSpc>
                <a:spcPct val="100000"/>
              </a:lnSpc>
              <a:spcBef>
                <a:spcPts val="0"/>
              </a:spcBef>
              <a:spcAft>
                <a:spcPts val="0"/>
              </a:spcAft>
              <a:buClr>
                <a:schemeClr val="dk1"/>
              </a:buClr>
              <a:buSzPts val="1100"/>
              <a:buNone/>
              <a:defRPr/>
            </a:lvl2pPr>
            <a:lvl3pPr marL="1371600" lvl="2" indent="-228600" algn="l">
              <a:lnSpc>
                <a:spcPct val="100000"/>
              </a:lnSpc>
              <a:spcBef>
                <a:spcPts val="0"/>
              </a:spcBef>
              <a:spcAft>
                <a:spcPts val="0"/>
              </a:spcAft>
              <a:buClr>
                <a:schemeClr val="dk1"/>
              </a:buClr>
              <a:buSzPts val="1100"/>
              <a:buNone/>
              <a:defRPr/>
            </a:lvl3pPr>
            <a:lvl4pPr marL="1828800" lvl="3" indent="-228600" algn="l">
              <a:lnSpc>
                <a:spcPct val="100000"/>
              </a:lnSpc>
              <a:spcBef>
                <a:spcPts val="0"/>
              </a:spcBef>
              <a:spcAft>
                <a:spcPts val="0"/>
              </a:spcAft>
              <a:buClr>
                <a:schemeClr val="dk1"/>
              </a:buClr>
              <a:buSzPts val="1100"/>
              <a:buNone/>
              <a:defRPr/>
            </a:lvl4pPr>
            <a:lvl5pPr marL="2286000" lvl="4" indent="-228600" algn="l">
              <a:lnSpc>
                <a:spcPct val="100000"/>
              </a:lnSpc>
              <a:spcBef>
                <a:spcPts val="0"/>
              </a:spcBef>
              <a:spcAft>
                <a:spcPts val="0"/>
              </a:spcAft>
              <a:buClr>
                <a:schemeClr val="dk1"/>
              </a:buClr>
              <a:buSzPts val="11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2" name="Google Shape;282;p44"/>
          <p:cNvSpPr txBox="1">
            <a:spLocks noGrp="1"/>
          </p:cNvSpPr>
          <p:nvPr>
            <p:ph type="ftr" idx="11"/>
          </p:nvPr>
        </p:nvSpPr>
        <p:spPr>
          <a:xfrm>
            <a:off x="4650129" y="4803096"/>
            <a:ext cx="3865944" cy="240506"/>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3" name="Google Shape;283;p44"/>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84" name="Google Shape;284;p44"/>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285" name="Google Shape;285;p44"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wo columns long">
  <p:cSld name="Title and Content Two columns long">
    <p:spTree>
      <p:nvGrpSpPr>
        <p:cNvPr id="1" name="Shape 286"/>
        <p:cNvGrpSpPr/>
        <p:nvPr/>
      </p:nvGrpSpPr>
      <p:grpSpPr>
        <a:xfrm>
          <a:off x="0" y="0"/>
          <a:ext cx="0" cy="0"/>
          <a:chOff x="0" y="0"/>
          <a:chExt cx="0" cy="0"/>
        </a:xfrm>
      </p:grpSpPr>
      <p:sp>
        <p:nvSpPr>
          <p:cNvPr id="287" name="Google Shape;287;p45"/>
          <p:cNvSpPr txBox="1">
            <a:spLocks noGrp="1"/>
          </p:cNvSpPr>
          <p:nvPr>
            <p:ph type="title"/>
          </p:nvPr>
        </p:nvSpPr>
        <p:spPr>
          <a:xfrm>
            <a:off x="342900" y="514350"/>
            <a:ext cx="4114799"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8" name="Google Shape;288;p45"/>
          <p:cNvSpPr txBox="1">
            <a:spLocks noGrp="1"/>
          </p:cNvSpPr>
          <p:nvPr>
            <p:ph type="body" idx="1"/>
          </p:nvPr>
        </p:nvSpPr>
        <p:spPr>
          <a:xfrm>
            <a:off x="342900" y="1888313"/>
            <a:ext cx="4114799" cy="239412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9" name="Google Shape;289;p45"/>
          <p:cNvSpPr txBox="1">
            <a:spLocks noGrp="1"/>
          </p:cNvSpPr>
          <p:nvPr>
            <p:ph type="body" idx="2"/>
          </p:nvPr>
        </p:nvSpPr>
        <p:spPr>
          <a:xfrm>
            <a:off x="4686302" y="1888313"/>
            <a:ext cx="4114800" cy="239412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0" name="Google Shape;290;p45"/>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1" name="Google Shape;291;p45"/>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92" name="Google Shape;292;p45"/>
          <p:cNvSpPr txBox="1">
            <a:spLocks noGrp="1"/>
          </p:cNvSpPr>
          <p:nvPr>
            <p:ph type="body" idx="3"/>
          </p:nvPr>
        </p:nvSpPr>
        <p:spPr>
          <a:xfrm>
            <a:off x="342900" y="1371600"/>
            <a:ext cx="4114799" cy="4131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400"/>
              <a:buNone/>
              <a:defRPr sz="1400" b="1">
                <a:solidFill>
                  <a:srgbClr val="00205C"/>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93" name="Google Shape;293;p45"/>
          <p:cNvSpPr txBox="1">
            <a:spLocks noGrp="1"/>
          </p:cNvSpPr>
          <p:nvPr>
            <p:ph type="body" idx="4"/>
          </p:nvPr>
        </p:nvSpPr>
        <p:spPr>
          <a:xfrm>
            <a:off x="4686303" y="1371600"/>
            <a:ext cx="4120584" cy="4131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400"/>
              <a:buNone/>
              <a:defRPr sz="1400" b="1">
                <a:solidFill>
                  <a:srgbClr val="00205C"/>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cxnSp>
        <p:nvCxnSpPr>
          <p:cNvPr id="294" name="Google Shape;294;p45"/>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295" name="Google Shape;295;p45"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Title and Content Two columns long_lt blue">
    <p:bg>
      <p:bgPr>
        <a:solidFill>
          <a:srgbClr val="DDEFF9"/>
        </a:solidFill>
        <a:effectLst/>
      </p:bgPr>
    </p:bg>
    <p:spTree>
      <p:nvGrpSpPr>
        <p:cNvPr id="1" name="Shape 296"/>
        <p:cNvGrpSpPr/>
        <p:nvPr/>
      </p:nvGrpSpPr>
      <p:grpSpPr>
        <a:xfrm>
          <a:off x="0" y="0"/>
          <a:ext cx="0" cy="0"/>
          <a:chOff x="0" y="0"/>
          <a:chExt cx="0" cy="0"/>
        </a:xfrm>
      </p:grpSpPr>
      <p:sp>
        <p:nvSpPr>
          <p:cNvPr id="297" name="Google Shape;297;p46"/>
          <p:cNvSpPr txBox="1">
            <a:spLocks noGrp="1"/>
          </p:cNvSpPr>
          <p:nvPr>
            <p:ph type="title"/>
          </p:nvPr>
        </p:nvSpPr>
        <p:spPr>
          <a:xfrm>
            <a:off x="342900" y="514350"/>
            <a:ext cx="4114799"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8" name="Google Shape;298;p46"/>
          <p:cNvSpPr txBox="1">
            <a:spLocks noGrp="1"/>
          </p:cNvSpPr>
          <p:nvPr>
            <p:ph type="body" idx="1"/>
          </p:nvPr>
        </p:nvSpPr>
        <p:spPr>
          <a:xfrm>
            <a:off x="342900" y="1888313"/>
            <a:ext cx="4114799" cy="239412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9" name="Google Shape;299;p46"/>
          <p:cNvSpPr txBox="1">
            <a:spLocks noGrp="1"/>
          </p:cNvSpPr>
          <p:nvPr>
            <p:ph type="body" idx="2"/>
          </p:nvPr>
        </p:nvSpPr>
        <p:spPr>
          <a:xfrm>
            <a:off x="4686302" y="1888313"/>
            <a:ext cx="4114800" cy="239412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0" name="Google Shape;300;p46"/>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1" name="Google Shape;301;p46"/>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02" name="Google Shape;302;p46"/>
          <p:cNvSpPr txBox="1">
            <a:spLocks noGrp="1"/>
          </p:cNvSpPr>
          <p:nvPr>
            <p:ph type="body" idx="3"/>
          </p:nvPr>
        </p:nvSpPr>
        <p:spPr>
          <a:xfrm>
            <a:off x="342900" y="1371600"/>
            <a:ext cx="4114799" cy="4131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400"/>
              <a:buNone/>
              <a:defRPr sz="1400" b="1">
                <a:solidFill>
                  <a:srgbClr val="00205C"/>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03" name="Google Shape;303;p46"/>
          <p:cNvSpPr txBox="1">
            <a:spLocks noGrp="1"/>
          </p:cNvSpPr>
          <p:nvPr>
            <p:ph type="body" idx="4"/>
          </p:nvPr>
        </p:nvSpPr>
        <p:spPr>
          <a:xfrm>
            <a:off x="4686303" y="1371600"/>
            <a:ext cx="4120584" cy="4131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400"/>
              <a:buNone/>
              <a:defRPr sz="1400" b="1">
                <a:solidFill>
                  <a:srgbClr val="00205C"/>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cxnSp>
        <p:nvCxnSpPr>
          <p:cNvPr id="304" name="Google Shape;304;p46"/>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305" name="Google Shape;305;p46"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hree columns">
  <p:cSld name="Title and Content Three columns">
    <p:spTree>
      <p:nvGrpSpPr>
        <p:cNvPr id="1" name="Shape 306"/>
        <p:cNvGrpSpPr/>
        <p:nvPr/>
      </p:nvGrpSpPr>
      <p:grpSpPr>
        <a:xfrm>
          <a:off x="0" y="0"/>
          <a:ext cx="0" cy="0"/>
          <a:chOff x="0" y="0"/>
          <a:chExt cx="0" cy="0"/>
        </a:xfrm>
      </p:grpSpPr>
      <p:sp>
        <p:nvSpPr>
          <p:cNvPr id="307" name="Google Shape;307;p47"/>
          <p:cNvSpPr txBox="1">
            <a:spLocks noGrp="1"/>
          </p:cNvSpPr>
          <p:nvPr>
            <p:ph type="title"/>
          </p:nvPr>
        </p:nvSpPr>
        <p:spPr>
          <a:xfrm>
            <a:off x="342900" y="514350"/>
            <a:ext cx="4114799"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8" name="Google Shape;308;p47"/>
          <p:cNvSpPr txBox="1">
            <a:spLocks noGrp="1"/>
          </p:cNvSpPr>
          <p:nvPr>
            <p:ph type="body" idx="1"/>
          </p:nvPr>
        </p:nvSpPr>
        <p:spPr>
          <a:xfrm>
            <a:off x="342900" y="1888313"/>
            <a:ext cx="2743199" cy="2395574"/>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9" name="Google Shape;309;p47"/>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0" name="Google Shape;310;p47"/>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11" name="Google Shape;311;p47"/>
          <p:cNvSpPr txBox="1">
            <a:spLocks noGrp="1"/>
          </p:cNvSpPr>
          <p:nvPr>
            <p:ph type="body" idx="2"/>
          </p:nvPr>
        </p:nvSpPr>
        <p:spPr>
          <a:xfrm>
            <a:off x="342900" y="1371600"/>
            <a:ext cx="2743200" cy="4131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400"/>
              <a:buNone/>
              <a:defRPr sz="1400" b="1">
                <a:solidFill>
                  <a:srgbClr val="00205C"/>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cxnSp>
        <p:nvCxnSpPr>
          <p:cNvPr id="312" name="Google Shape;312;p47"/>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sp>
        <p:nvSpPr>
          <p:cNvPr id="313" name="Google Shape;313;p47"/>
          <p:cNvSpPr txBox="1">
            <a:spLocks noGrp="1"/>
          </p:cNvSpPr>
          <p:nvPr>
            <p:ph type="body" idx="3"/>
          </p:nvPr>
        </p:nvSpPr>
        <p:spPr>
          <a:xfrm>
            <a:off x="3201777" y="1888313"/>
            <a:ext cx="2743199" cy="2395574"/>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4" name="Google Shape;314;p47"/>
          <p:cNvSpPr txBox="1">
            <a:spLocks noGrp="1"/>
          </p:cNvSpPr>
          <p:nvPr>
            <p:ph type="body" idx="4"/>
          </p:nvPr>
        </p:nvSpPr>
        <p:spPr>
          <a:xfrm>
            <a:off x="3201777" y="1371600"/>
            <a:ext cx="2743200" cy="4131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400"/>
              <a:buNone/>
              <a:defRPr sz="1400" b="1">
                <a:solidFill>
                  <a:srgbClr val="00205C"/>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15" name="Google Shape;315;p47"/>
          <p:cNvSpPr txBox="1">
            <a:spLocks noGrp="1"/>
          </p:cNvSpPr>
          <p:nvPr>
            <p:ph type="body" idx="5"/>
          </p:nvPr>
        </p:nvSpPr>
        <p:spPr>
          <a:xfrm>
            <a:off x="6052392" y="1888313"/>
            <a:ext cx="2743199" cy="2395574"/>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6" name="Google Shape;316;p47"/>
          <p:cNvSpPr txBox="1">
            <a:spLocks noGrp="1"/>
          </p:cNvSpPr>
          <p:nvPr>
            <p:ph type="body" idx="6"/>
          </p:nvPr>
        </p:nvSpPr>
        <p:spPr>
          <a:xfrm>
            <a:off x="6052392" y="1371600"/>
            <a:ext cx="2743200" cy="4131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400"/>
              <a:buNone/>
              <a:defRPr sz="1400" b="1">
                <a:solidFill>
                  <a:srgbClr val="00205C"/>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pic>
        <p:nvPicPr>
          <p:cNvPr id="317" name="Google Shape;317;p47"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hree columns_lt blue">
  <p:cSld name="Title and Content Three columns_lt blue">
    <p:bg>
      <p:bgPr>
        <a:solidFill>
          <a:srgbClr val="DDEFF9"/>
        </a:solidFill>
        <a:effectLst/>
      </p:bgPr>
    </p:bg>
    <p:spTree>
      <p:nvGrpSpPr>
        <p:cNvPr id="1" name="Shape 318"/>
        <p:cNvGrpSpPr/>
        <p:nvPr/>
      </p:nvGrpSpPr>
      <p:grpSpPr>
        <a:xfrm>
          <a:off x="0" y="0"/>
          <a:ext cx="0" cy="0"/>
          <a:chOff x="0" y="0"/>
          <a:chExt cx="0" cy="0"/>
        </a:xfrm>
      </p:grpSpPr>
      <p:sp>
        <p:nvSpPr>
          <p:cNvPr id="319" name="Google Shape;319;p48"/>
          <p:cNvSpPr txBox="1">
            <a:spLocks noGrp="1"/>
          </p:cNvSpPr>
          <p:nvPr>
            <p:ph type="title"/>
          </p:nvPr>
        </p:nvSpPr>
        <p:spPr>
          <a:xfrm>
            <a:off x="342900" y="514350"/>
            <a:ext cx="4114799"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0" name="Google Shape;320;p48"/>
          <p:cNvSpPr txBox="1">
            <a:spLocks noGrp="1"/>
          </p:cNvSpPr>
          <p:nvPr>
            <p:ph type="body" idx="1"/>
          </p:nvPr>
        </p:nvSpPr>
        <p:spPr>
          <a:xfrm>
            <a:off x="342900" y="1888313"/>
            <a:ext cx="2743199" cy="2395574"/>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1" name="Google Shape;321;p48"/>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2" name="Google Shape;322;p48"/>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23" name="Google Shape;323;p48"/>
          <p:cNvSpPr txBox="1">
            <a:spLocks noGrp="1"/>
          </p:cNvSpPr>
          <p:nvPr>
            <p:ph type="body" idx="2"/>
          </p:nvPr>
        </p:nvSpPr>
        <p:spPr>
          <a:xfrm>
            <a:off x="342900" y="1371600"/>
            <a:ext cx="2743200" cy="4131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400"/>
              <a:buNone/>
              <a:defRPr sz="1400" b="1">
                <a:solidFill>
                  <a:srgbClr val="00205C"/>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cxnSp>
        <p:nvCxnSpPr>
          <p:cNvPr id="324" name="Google Shape;324;p48"/>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sp>
        <p:nvSpPr>
          <p:cNvPr id="325" name="Google Shape;325;p48"/>
          <p:cNvSpPr txBox="1">
            <a:spLocks noGrp="1"/>
          </p:cNvSpPr>
          <p:nvPr>
            <p:ph type="body" idx="3"/>
          </p:nvPr>
        </p:nvSpPr>
        <p:spPr>
          <a:xfrm>
            <a:off x="3201777" y="1888313"/>
            <a:ext cx="2743199" cy="2395574"/>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6" name="Google Shape;326;p48"/>
          <p:cNvSpPr txBox="1">
            <a:spLocks noGrp="1"/>
          </p:cNvSpPr>
          <p:nvPr>
            <p:ph type="body" idx="4"/>
          </p:nvPr>
        </p:nvSpPr>
        <p:spPr>
          <a:xfrm>
            <a:off x="3201777" y="1371600"/>
            <a:ext cx="2743200" cy="4131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400"/>
              <a:buNone/>
              <a:defRPr sz="1400" b="1">
                <a:solidFill>
                  <a:srgbClr val="00205C"/>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27" name="Google Shape;327;p48"/>
          <p:cNvSpPr txBox="1">
            <a:spLocks noGrp="1"/>
          </p:cNvSpPr>
          <p:nvPr>
            <p:ph type="body" idx="5"/>
          </p:nvPr>
        </p:nvSpPr>
        <p:spPr>
          <a:xfrm>
            <a:off x="6052392" y="1888313"/>
            <a:ext cx="2743199" cy="2395574"/>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8" name="Google Shape;328;p48"/>
          <p:cNvSpPr txBox="1">
            <a:spLocks noGrp="1"/>
          </p:cNvSpPr>
          <p:nvPr>
            <p:ph type="body" idx="6"/>
          </p:nvPr>
        </p:nvSpPr>
        <p:spPr>
          <a:xfrm>
            <a:off x="6052392" y="1371600"/>
            <a:ext cx="2743200" cy="4131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rgbClr val="00205C"/>
              </a:buClr>
              <a:buSzPts val="1400"/>
              <a:buNone/>
              <a:defRPr sz="1400" b="1">
                <a:solidFill>
                  <a:srgbClr val="00205C"/>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pic>
        <p:nvPicPr>
          <p:cNvPr id="329" name="Google Shape;329;p48"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_ Two">
  <p:cSld name="Comparison_ Two">
    <p:bg>
      <p:bgPr>
        <a:solidFill>
          <a:srgbClr val="00205C"/>
        </a:solidFill>
        <a:effectLst/>
      </p:bgPr>
    </p:bg>
    <p:spTree>
      <p:nvGrpSpPr>
        <p:cNvPr id="1" name="Shape 330"/>
        <p:cNvGrpSpPr/>
        <p:nvPr/>
      </p:nvGrpSpPr>
      <p:grpSpPr>
        <a:xfrm>
          <a:off x="0" y="0"/>
          <a:ext cx="0" cy="0"/>
          <a:chOff x="0" y="0"/>
          <a:chExt cx="0" cy="0"/>
        </a:xfrm>
      </p:grpSpPr>
      <p:sp>
        <p:nvSpPr>
          <p:cNvPr id="331" name="Google Shape;331;p49"/>
          <p:cNvSpPr txBox="1">
            <a:spLocks noGrp="1"/>
          </p:cNvSpPr>
          <p:nvPr>
            <p:ph type="title"/>
          </p:nvPr>
        </p:nvSpPr>
        <p:spPr>
          <a:xfrm>
            <a:off x="342900" y="514350"/>
            <a:ext cx="4114799" cy="75366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Calibri"/>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2" name="Google Shape;332;p49"/>
          <p:cNvSpPr txBox="1">
            <a:spLocks noGrp="1"/>
          </p:cNvSpPr>
          <p:nvPr>
            <p:ph type="body" idx="1"/>
          </p:nvPr>
        </p:nvSpPr>
        <p:spPr>
          <a:xfrm>
            <a:off x="342899" y="3053547"/>
            <a:ext cx="4114800" cy="1266989"/>
          </a:xfrm>
          <a:prstGeom prst="rect">
            <a:avLst/>
          </a:prstGeom>
          <a:noFill/>
          <a:ln>
            <a:noFill/>
          </a:ln>
        </p:spPr>
        <p:txBody>
          <a:bodyPr spcFirstLastPara="1" wrap="square" lIns="0" tIns="0" rIns="0" bIns="0" anchor="t" anchorCtr="0">
            <a:normAutofit/>
          </a:bodyPr>
          <a:lstStyle>
            <a:lvl1pPr marL="457200" lvl="0" indent="-298450" algn="l">
              <a:lnSpc>
                <a:spcPct val="100000"/>
              </a:lnSpc>
              <a:spcBef>
                <a:spcPts val="800"/>
              </a:spcBef>
              <a:spcAft>
                <a:spcPts val="0"/>
              </a:spcAft>
              <a:buClr>
                <a:schemeClr val="lt1"/>
              </a:buClr>
              <a:buSzPts val="1100"/>
              <a:buChar char="•"/>
              <a:defRPr>
                <a:solidFill>
                  <a:schemeClr val="lt1"/>
                </a:solidFill>
              </a:defRPr>
            </a:lvl1pPr>
            <a:lvl2pPr marL="914400" lvl="1" indent="-298450" algn="l">
              <a:lnSpc>
                <a:spcPct val="100000"/>
              </a:lnSpc>
              <a:spcBef>
                <a:spcPts val="400"/>
              </a:spcBef>
              <a:spcAft>
                <a:spcPts val="0"/>
              </a:spcAft>
              <a:buClr>
                <a:schemeClr val="lt1"/>
              </a:buClr>
              <a:buSzPts val="1100"/>
              <a:buChar char="•"/>
              <a:defRPr>
                <a:solidFill>
                  <a:schemeClr val="lt1"/>
                </a:solidFill>
              </a:defRPr>
            </a:lvl2pPr>
            <a:lvl3pPr marL="1371600" lvl="2" indent="-298450" algn="l">
              <a:lnSpc>
                <a:spcPct val="100000"/>
              </a:lnSpc>
              <a:spcBef>
                <a:spcPts val="400"/>
              </a:spcBef>
              <a:spcAft>
                <a:spcPts val="0"/>
              </a:spcAft>
              <a:buClr>
                <a:schemeClr val="lt1"/>
              </a:buClr>
              <a:buSzPts val="1100"/>
              <a:buChar char="•"/>
              <a:defRPr>
                <a:solidFill>
                  <a:schemeClr val="lt1"/>
                </a:solidFill>
              </a:defRPr>
            </a:lvl3pPr>
            <a:lvl4pPr marL="1828800" lvl="3" indent="-298450" algn="l">
              <a:lnSpc>
                <a:spcPct val="100000"/>
              </a:lnSpc>
              <a:spcBef>
                <a:spcPts val="400"/>
              </a:spcBef>
              <a:spcAft>
                <a:spcPts val="0"/>
              </a:spcAft>
              <a:buClr>
                <a:schemeClr val="lt1"/>
              </a:buClr>
              <a:buSzPts val="1100"/>
              <a:buChar char="•"/>
              <a:defRPr>
                <a:solidFill>
                  <a:schemeClr val="lt1"/>
                </a:solidFill>
              </a:defRPr>
            </a:lvl4pPr>
            <a:lvl5pPr marL="2286000" lvl="4" indent="-298450" algn="l">
              <a:lnSpc>
                <a:spcPct val="100000"/>
              </a:lnSpc>
              <a:spcBef>
                <a:spcPts val="400"/>
              </a:spcBef>
              <a:spcAft>
                <a:spcPts val="0"/>
              </a:spcAft>
              <a:buClr>
                <a:schemeClr val="lt1"/>
              </a:buClr>
              <a:buSzPts val="11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3" name="Google Shape;333;p49"/>
          <p:cNvSpPr txBox="1">
            <a:spLocks noGrp="1"/>
          </p:cNvSpPr>
          <p:nvPr>
            <p:ph type="body" idx="2"/>
          </p:nvPr>
        </p:nvSpPr>
        <p:spPr>
          <a:xfrm>
            <a:off x="4684014" y="3038094"/>
            <a:ext cx="4114800" cy="1279414"/>
          </a:xfrm>
          <a:prstGeom prst="rect">
            <a:avLst/>
          </a:prstGeom>
          <a:noFill/>
          <a:ln>
            <a:noFill/>
          </a:ln>
        </p:spPr>
        <p:txBody>
          <a:bodyPr spcFirstLastPara="1" wrap="square" lIns="0" tIns="0" rIns="0" bIns="0" anchor="t" anchorCtr="0">
            <a:normAutofit/>
          </a:bodyPr>
          <a:lstStyle>
            <a:lvl1pPr marL="457200" lvl="0" indent="-298450" algn="l">
              <a:lnSpc>
                <a:spcPct val="100000"/>
              </a:lnSpc>
              <a:spcBef>
                <a:spcPts val="800"/>
              </a:spcBef>
              <a:spcAft>
                <a:spcPts val="0"/>
              </a:spcAft>
              <a:buClr>
                <a:schemeClr val="lt1"/>
              </a:buClr>
              <a:buSzPts val="1100"/>
              <a:buChar char="•"/>
              <a:defRPr>
                <a:solidFill>
                  <a:schemeClr val="lt1"/>
                </a:solidFill>
              </a:defRPr>
            </a:lvl1pPr>
            <a:lvl2pPr marL="914400" lvl="1" indent="-298450" algn="l">
              <a:lnSpc>
                <a:spcPct val="100000"/>
              </a:lnSpc>
              <a:spcBef>
                <a:spcPts val="400"/>
              </a:spcBef>
              <a:spcAft>
                <a:spcPts val="0"/>
              </a:spcAft>
              <a:buClr>
                <a:schemeClr val="lt1"/>
              </a:buClr>
              <a:buSzPts val="1100"/>
              <a:buChar char="•"/>
              <a:defRPr>
                <a:solidFill>
                  <a:schemeClr val="lt1"/>
                </a:solidFill>
              </a:defRPr>
            </a:lvl2pPr>
            <a:lvl3pPr marL="1371600" lvl="2" indent="-298450" algn="l">
              <a:lnSpc>
                <a:spcPct val="100000"/>
              </a:lnSpc>
              <a:spcBef>
                <a:spcPts val="400"/>
              </a:spcBef>
              <a:spcAft>
                <a:spcPts val="0"/>
              </a:spcAft>
              <a:buClr>
                <a:schemeClr val="lt1"/>
              </a:buClr>
              <a:buSzPts val="1100"/>
              <a:buChar char="•"/>
              <a:defRPr>
                <a:solidFill>
                  <a:schemeClr val="lt1"/>
                </a:solidFill>
              </a:defRPr>
            </a:lvl3pPr>
            <a:lvl4pPr marL="1828800" lvl="3" indent="-298450" algn="l">
              <a:lnSpc>
                <a:spcPct val="100000"/>
              </a:lnSpc>
              <a:spcBef>
                <a:spcPts val="400"/>
              </a:spcBef>
              <a:spcAft>
                <a:spcPts val="0"/>
              </a:spcAft>
              <a:buClr>
                <a:schemeClr val="lt1"/>
              </a:buClr>
              <a:buSzPts val="1100"/>
              <a:buChar char="•"/>
              <a:defRPr>
                <a:solidFill>
                  <a:schemeClr val="lt1"/>
                </a:solidFill>
              </a:defRPr>
            </a:lvl4pPr>
            <a:lvl5pPr marL="2286000" lvl="4" indent="-298450" algn="l">
              <a:lnSpc>
                <a:spcPct val="100000"/>
              </a:lnSpc>
              <a:spcBef>
                <a:spcPts val="400"/>
              </a:spcBef>
              <a:spcAft>
                <a:spcPts val="0"/>
              </a:spcAft>
              <a:buClr>
                <a:schemeClr val="lt1"/>
              </a:buClr>
              <a:buSzPts val="11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4" name="Google Shape;334;p49"/>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5" name="Google Shape;335;p49"/>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36" name="Google Shape;336;p49"/>
          <p:cNvSpPr txBox="1">
            <a:spLocks noGrp="1"/>
          </p:cNvSpPr>
          <p:nvPr>
            <p:ph type="body" idx="3"/>
          </p:nvPr>
        </p:nvSpPr>
        <p:spPr>
          <a:xfrm>
            <a:off x="342900" y="2248710"/>
            <a:ext cx="4114799" cy="617934"/>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800"/>
              </a:spcBef>
              <a:spcAft>
                <a:spcPts val="0"/>
              </a:spcAft>
              <a:buClr>
                <a:srgbClr val="009ADE"/>
              </a:buClr>
              <a:buSzPts val="1400"/>
              <a:buNone/>
              <a:defRPr sz="1400" b="1">
                <a:solidFill>
                  <a:srgbClr val="009ADE"/>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37" name="Google Shape;337;p49"/>
          <p:cNvSpPr txBox="1">
            <a:spLocks noGrp="1"/>
          </p:cNvSpPr>
          <p:nvPr>
            <p:ph type="body" idx="4"/>
          </p:nvPr>
        </p:nvSpPr>
        <p:spPr>
          <a:xfrm>
            <a:off x="4686303" y="2248710"/>
            <a:ext cx="4120584" cy="617934"/>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800"/>
              </a:spcBef>
              <a:spcAft>
                <a:spcPts val="0"/>
              </a:spcAft>
              <a:buClr>
                <a:srgbClr val="009ADE"/>
              </a:buClr>
              <a:buSzPts val="1400"/>
              <a:buNone/>
              <a:defRPr sz="1400" b="1">
                <a:solidFill>
                  <a:srgbClr val="009ADE"/>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cxnSp>
        <p:nvCxnSpPr>
          <p:cNvPr id="338" name="Google Shape;338;p49"/>
          <p:cNvCxnSpPr/>
          <p:nvPr/>
        </p:nvCxnSpPr>
        <p:spPr>
          <a:xfrm>
            <a:off x="342900" y="342900"/>
            <a:ext cx="8458200" cy="0"/>
          </a:xfrm>
          <a:prstGeom prst="straightConnector1">
            <a:avLst/>
          </a:prstGeom>
          <a:noFill/>
          <a:ln w="19050" cap="flat" cmpd="sng">
            <a:solidFill>
              <a:srgbClr val="00205C"/>
            </a:solidFill>
            <a:prstDash val="solid"/>
            <a:miter lim="800000"/>
            <a:headEnd type="none" w="sm" len="sm"/>
            <a:tailEnd type="none" w="sm" len="sm"/>
          </a:ln>
        </p:spPr>
      </p:cxnSp>
      <p:pic>
        <p:nvPicPr>
          <p:cNvPr id="339" name="Google Shape;339;p49"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_ Three">
  <p:cSld name="Comparison_ Three">
    <p:bg>
      <p:bgPr>
        <a:solidFill>
          <a:srgbClr val="00205C"/>
        </a:solidFill>
        <a:effectLst/>
      </p:bgPr>
    </p:bg>
    <p:spTree>
      <p:nvGrpSpPr>
        <p:cNvPr id="1" name="Shape 340"/>
        <p:cNvGrpSpPr/>
        <p:nvPr/>
      </p:nvGrpSpPr>
      <p:grpSpPr>
        <a:xfrm>
          <a:off x="0" y="0"/>
          <a:ext cx="0" cy="0"/>
          <a:chOff x="0" y="0"/>
          <a:chExt cx="0" cy="0"/>
        </a:xfrm>
      </p:grpSpPr>
      <p:sp>
        <p:nvSpPr>
          <p:cNvPr id="341" name="Google Shape;341;p50"/>
          <p:cNvSpPr txBox="1">
            <a:spLocks noGrp="1"/>
          </p:cNvSpPr>
          <p:nvPr>
            <p:ph type="title"/>
          </p:nvPr>
        </p:nvSpPr>
        <p:spPr>
          <a:xfrm>
            <a:off x="342900" y="342900"/>
            <a:ext cx="4229100" cy="8509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Calibri"/>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2" name="Google Shape;342;p50"/>
          <p:cNvSpPr txBox="1">
            <a:spLocks noGrp="1"/>
          </p:cNvSpPr>
          <p:nvPr>
            <p:ph type="body" idx="1"/>
          </p:nvPr>
        </p:nvSpPr>
        <p:spPr>
          <a:xfrm>
            <a:off x="342901" y="3038687"/>
            <a:ext cx="2743200" cy="1245416"/>
          </a:xfrm>
          <a:prstGeom prst="rect">
            <a:avLst/>
          </a:prstGeom>
          <a:noFill/>
          <a:ln>
            <a:noFill/>
          </a:ln>
        </p:spPr>
        <p:txBody>
          <a:bodyPr spcFirstLastPara="1" wrap="square" lIns="0" tIns="0" rIns="0" bIns="0" anchor="t" anchorCtr="0">
            <a:normAutofit/>
          </a:bodyPr>
          <a:lstStyle>
            <a:lvl1pPr marL="457200" lvl="0" indent="-298450" algn="l">
              <a:lnSpc>
                <a:spcPct val="100000"/>
              </a:lnSpc>
              <a:spcBef>
                <a:spcPts val="800"/>
              </a:spcBef>
              <a:spcAft>
                <a:spcPts val="0"/>
              </a:spcAft>
              <a:buClr>
                <a:schemeClr val="lt1"/>
              </a:buClr>
              <a:buSzPts val="1100"/>
              <a:buChar char="•"/>
              <a:defRPr>
                <a:solidFill>
                  <a:schemeClr val="lt1"/>
                </a:solidFill>
              </a:defRPr>
            </a:lvl1pPr>
            <a:lvl2pPr marL="914400" lvl="1" indent="-298450" algn="l">
              <a:lnSpc>
                <a:spcPct val="100000"/>
              </a:lnSpc>
              <a:spcBef>
                <a:spcPts val="400"/>
              </a:spcBef>
              <a:spcAft>
                <a:spcPts val="0"/>
              </a:spcAft>
              <a:buClr>
                <a:schemeClr val="lt1"/>
              </a:buClr>
              <a:buSzPts val="1100"/>
              <a:buChar char="•"/>
              <a:defRPr>
                <a:solidFill>
                  <a:schemeClr val="lt1"/>
                </a:solidFill>
              </a:defRPr>
            </a:lvl2pPr>
            <a:lvl3pPr marL="1371600" lvl="2" indent="-298450" algn="l">
              <a:lnSpc>
                <a:spcPct val="100000"/>
              </a:lnSpc>
              <a:spcBef>
                <a:spcPts val="400"/>
              </a:spcBef>
              <a:spcAft>
                <a:spcPts val="0"/>
              </a:spcAft>
              <a:buClr>
                <a:schemeClr val="lt1"/>
              </a:buClr>
              <a:buSzPts val="1100"/>
              <a:buChar char="•"/>
              <a:defRPr>
                <a:solidFill>
                  <a:schemeClr val="lt1"/>
                </a:solidFill>
              </a:defRPr>
            </a:lvl3pPr>
            <a:lvl4pPr marL="1828800" lvl="3" indent="-298450" algn="l">
              <a:lnSpc>
                <a:spcPct val="100000"/>
              </a:lnSpc>
              <a:spcBef>
                <a:spcPts val="400"/>
              </a:spcBef>
              <a:spcAft>
                <a:spcPts val="0"/>
              </a:spcAft>
              <a:buClr>
                <a:schemeClr val="lt1"/>
              </a:buClr>
              <a:buSzPts val="1100"/>
              <a:buChar char="•"/>
              <a:defRPr>
                <a:solidFill>
                  <a:schemeClr val="lt1"/>
                </a:solidFill>
              </a:defRPr>
            </a:lvl4pPr>
            <a:lvl5pPr marL="2286000" lvl="4" indent="-298450" algn="l">
              <a:lnSpc>
                <a:spcPct val="100000"/>
              </a:lnSpc>
              <a:spcBef>
                <a:spcPts val="400"/>
              </a:spcBef>
              <a:spcAft>
                <a:spcPts val="0"/>
              </a:spcAft>
              <a:buClr>
                <a:schemeClr val="lt1"/>
              </a:buClr>
              <a:buSzPts val="11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3" name="Google Shape;343;p50"/>
          <p:cNvSpPr txBox="1">
            <a:spLocks noGrp="1"/>
          </p:cNvSpPr>
          <p:nvPr>
            <p:ph type="body" idx="2"/>
          </p:nvPr>
        </p:nvSpPr>
        <p:spPr>
          <a:xfrm>
            <a:off x="3207167" y="3038687"/>
            <a:ext cx="2736434" cy="1245416"/>
          </a:xfrm>
          <a:prstGeom prst="rect">
            <a:avLst/>
          </a:prstGeom>
          <a:noFill/>
          <a:ln>
            <a:noFill/>
          </a:ln>
        </p:spPr>
        <p:txBody>
          <a:bodyPr spcFirstLastPara="1" wrap="square" lIns="0" tIns="0" rIns="0" bIns="0" anchor="t" anchorCtr="0">
            <a:normAutofit/>
          </a:bodyPr>
          <a:lstStyle>
            <a:lvl1pPr marL="457200" lvl="0" indent="-298450" algn="l">
              <a:lnSpc>
                <a:spcPct val="100000"/>
              </a:lnSpc>
              <a:spcBef>
                <a:spcPts val="800"/>
              </a:spcBef>
              <a:spcAft>
                <a:spcPts val="0"/>
              </a:spcAft>
              <a:buClr>
                <a:schemeClr val="lt1"/>
              </a:buClr>
              <a:buSzPts val="1100"/>
              <a:buChar char="•"/>
              <a:defRPr>
                <a:solidFill>
                  <a:schemeClr val="lt1"/>
                </a:solidFill>
              </a:defRPr>
            </a:lvl1pPr>
            <a:lvl2pPr marL="914400" lvl="1" indent="-298450" algn="l">
              <a:lnSpc>
                <a:spcPct val="100000"/>
              </a:lnSpc>
              <a:spcBef>
                <a:spcPts val="400"/>
              </a:spcBef>
              <a:spcAft>
                <a:spcPts val="0"/>
              </a:spcAft>
              <a:buClr>
                <a:schemeClr val="lt1"/>
              </a:buClr>
              <a:buSzPts val="1100"/>
              <a:buChar char="•"/>
              <a:defRPr>
                <a:solidFill>
                  <a:schemeClr val="lt1"/>
                </a:solidFill>
              </a:defRPr>
            </a:lvl2pPr>
            <a:lvl3pPr marL="1371600" lvl="2" indent="-298450" algn="l">
              <a:lnSpc>
                <a:spcPct val="100000"/>
              </a:lnSpc>
              <a:spcBef>
                <a:spcPts val="400"/>
              </a:spcBef>
              <a:spcAft>
                <a:spcPts val="0"/>
              </a:spcAft>
              <a:buClr>
                <a:schemeClr val="lt1"/>
              </a:buClr>
              <a:buSzPts val="1100"/>
              <a:buChar char="•"/>
              <a:defRPr>
                <a:solidFill>
                  <a:schemeClr val="lt1"/>
                </a:solidFill>
              </a:defRPr>
            </a:lvl3pPr>
            <a:lvl4pPr marL="1828800" lvl="3" indent="-298450" algn="l">
              <a:lnSpc>
                <a:spcPct val="100000"/>
              </a:lnSpc>
              <a:spcBef>
                <a:spcPts val="400"/>
              </a:spcBef>
              <a:spcAft>
                <a:spcPts val="0"/>
              </a:spcAft>
              <a:buClr>
                <a:schemeClr val="lt1"/>
              </a:buClr>
              <a:buSzPts val="1100"/>
              <a:buChar char="•"/>
              <a:defRPr>
                <a:solidFill>
                  <a:schemeClr val="lt1"/>
                </a:solidFill>
              </a:defRPr>
            </a:lvl4pPr>
            <a:lvl5pPr marL="2286000" lvl="4" indent="-298450" algn="l">
              <a:lnSpc>
                <a:spcPct val="100000"/>
              </a:lnSpc>
              <a:spcBef>
                <a:spcPts val="400"/>
              </a:spcBef>
              <a:spcAft>
                <a:spcPts val="0"/>
              </a:spcAft>
              <a:buClr>
                <a:schemeClr val="lt1"/>
              </a:buClr>
              <a:buSzPts val="11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4" name="Google Shape;344;p50"/>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5" name="Google Shape;345;p50"/>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46" name="Google Shape;346;p50"/>
          <p:cNvSpPr txBox="1">
            <a:spLocks noGrp="1"/>
          </p:cNvSpPr>
          <p:nvPr>
            <p:ph type="body" idx="3"/>
          </p:nvPr>
        </p:nvSpPr>
        <p:spPr>
          <a:xfrm>
            <a:off x="6046325" y="3038687"/>
            <a:ext cx="2736433" cy="1245416"/>
          </a:xfrm>
          <a:prstGeom prst="rect">
            <a:avLst/>
          </a:prstGeom>
          <a:noFill/>
          <a:ln>
            <a:noFill/>
          </a:ln>
        </p:spPr>
        <p:txBody>
          <a:bodyPr spcFirstLastPara="1" wrap="square" lIns="0" tIns="0" rIns="0" bIns="0" anchor="t" anchorCtr="0">
            <a:normAutofit/>
          </a:bodyPr>
          <a:lstStyle>
            <a:lvl1pPr marL="457200" lvl="0" indent="-298450" algn="l">
              <a:lnSpc>
                <a:spcPct val="100000"/>
              </a:lnSpc>
              <a:spcBef>
                <a:spcPts val="800"/>
              </a:spcBef>
              <a:spcAft>
                <a:spcPts val="0"/>
              </a:spcAft>
              <a:buClr>
                <a:schemeClr val="lt1"/>
              </a:buClr>
              <a:buSzPts val="1100"/>
              <a:buChar char="•"/>
              <a:defRPr>
                <a:solidFill>
                  <a:schemeClr val="lt1"/>
                </a:solidFill>
              </a:defRPr>
            </a:lvl1pPr>
            <a:lvl2pPr marL="914400" lvl="1" indent="-298450" algn="l">
              <a:lnSpc>
                <a:spcPct val="100000"/>
              </a:lnSpc>
              <a:spcBef>
                <a:spcPts val="400"/>
              </a:spcBef>
              <a:spcAft>
                <a:spcPts val="0"/>
              </a:spcAft>
              <a:buClr>
                <a:schemeClr val="lt1"/>
              </a:buClr>
              <a:buSzPts val="1100"/>
              <a:buChar char="•"/>
              <a:defRPr>
                <a:solidFill>
                  <a:schemeClr val="lt1"/>
                </a:solidFill>
              </a:defRPr>
            </a:lvl2pPr>
            <a:lvl3pPr marL="1371600" lvl="2" indent="-298450" algn="l">
              <a:lnSpc>
                <a:spcPct val="100000"/>
              </a:lnSpc>
              <a:spcBef>
                <a:spcPts val="400"/>
              </a:spcBef>
              <a:spcAft>
                <a:spcPts val="0"/>
              </a:spcAft>
              <a:buClr>
                <a:schemeClr val="lt1"/>
              </a:buClr>
              <a:buSzPts val="1100"/>
              <a:buChar char="•"/>
              <a:defRPr>
                <a:solidFill>
                  <a:schemeClr val="lt1"/>
                </a:solidFill>
              </a:defRPr>
            </a:lvl3pPr>
            <a:lvl4pPr marL="1828800" lvl="3" indent="-298450" algn="l">
              <a:lnSpc>
                <a:spcPct val="100000"/>
              </a:lnSpc>
              <a:spcBef>
                <a:spcPts val="400"/>
              </a:spcBef>
              <a:spcAft>
                <a:spcPts val="0"/>
              </a:spcAft>
              <a:buClr>
                <a:schemeClr val="lt1"/>
              </a:buClr>
              <a:buSzPts val="1100"/>
              <a:buChar char="•"/>
              <a:defRPr>
                <a:solidFill>
                  <a:schemeClr val="lt1"/>
                </a:solidFill>
              </a:defRPr>
            </a:lvl4pPr>
            <a:lvl5pPr marL="2286000" lvl="4" indent="-298450" algn="l">
              <a:lnSpc>
                <a:spcPct val="100000"/>
              </a:lnSpc>
              <a:spcBef>
                <a:spcPts val="400"/>
              </a:spcBef>
              <a:spcAft>
                <a:spcPts val="0"/>
              </a:spcAft>
              <a:buClr>
                <a:schemeClr val="lt1"/>
              </a:buClr>
              <a:buSzPts val="11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7" name="Google Shape;347;p50"/>
          <p:cNvSpPr txBox="1">
            <a:spLocks noGrp="1"/>
          </p:cNvSpPr>
          <p:nvPr>
            <p:ph type="body" idx="4"/>
          </p:nvPr>
        </p:nvSpPr>
        <p:spPr>
          <a:xfrm>
            <a:off x="3200400" y="2541218"/>
            <a:ext cx="2743200" cy="39546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800"/>
              </a:spcBef>
              <a:spcAft>
                <a:spcPts val="0"/>
              </a:spcAft>
              <a:buClr>
                <a:srgbClr val="009ADE"/>
              </a:buClr>
              <a:buSzPts val="1400"/>
              <a:buNone/>
              <a:defRPr sz="1400" b="1">
                <a:solidFill>
                  <a:srgbClr val="009ADE"/>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48" name="Google Shape;348;p50"/>
          <p:cNvSpPr txBox="1">
            <a:spLocks noGrp="1"/>
          </p:cNvSpPr>
          <p:nvPr>
            <p:ph type="body" idx="5"/>
          </p:nvPr>
        </p:nvSpPr>
        <p:spPr>
          <a:xfrm>
            <a:off x="342900" y="2556087"/>
            <a:ext cx="2743200" cy="39546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800"/>
              </a:spcBef>
              <a:spcAft>
                <a:spcPts val="0"/>
              </a:spcAft>
              <a:buClr>
                <a:srgbClr val="009ADE"/>
              </a:buClr>
              <a:buSzPts val="1400"/>
              <a:buNone/>
              <a:defRPr sz="1400" b="1">
                <a:solidFill>
                  <a:srgbClr val="009ADE"/>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49" name="Google Shape;349;p50"/>
          <p:cNvSpPr txBox="1">
            <a:spLocks noGrp="1"/>
          </p:cNvSpPr>
          <p:nvPr>
            <p:ph type="body" idx="6"/>
          </p:nvPr>
        </p:nvSpPr>
        <p:spPr>
          <a:xfrm>
            <a:off x="6057900" y="2556087"/>
            <a:ext cx="2743200" cy="39546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800"/>
              </a:spcBef>
              <a:spcAft>
                <a:spcPts val="0"/>
              </a:spcAft>
              <a:buClr>
                <a:srgbClr val="009ADE"/>
              </a:buClr>
              <a:buSzPts val="1400"/>
              <a:buNone/>
              <a:defRPr sz="1400" b="1">
                <a:solidFill>
                  <a:srgbClr val="009ADE"/>
                </a:solidFill>
              </a:defRPr>
            </a:lvl1pPr>
            <a:lvl2pPr marL="914400" lvl="1" indent="-228600" algn="l">
              <a:lnSpc>
                <a:spcPct val="100000"/>
              </a:lnSpc>
              <a:spcBef>
                <a:spcPts val="400"/>
              </a:spcBef>
              <a:spcAft>
                <a:spcPts val="0"/>
              </a:spcAft>
              <a:buClr>
                <a:schemeClr val="dk1"/>
              </a:buClr>
              <a:buSzPts val="1500"/>
              <a:buNone/>
              <a:defRPr sz="1500" b="1"/>
            </a:lvl2pPr>
            <a:lvl3pPr marL="1371600" lvl="2" indent="-228600" algn="l">
              <a:lnSpc>
                <a:spcPct val="100000"/>
              </a:lnSpc>
              <a:spcBef>
                <a:spcPts val="400"/>
              </a:spcBef>
              <a:spcAft>
                <a:spcPts val="0"/>
              </a:spcAft>
              <a:buClr>
                <a:schemeClr val="dk1"/>
              </a:buClr>
              <a:buSzPts val="1400"/>
              <a:buNone/>
              <a:defRPr sz="1400" b="1"/>
            </a:lvl3pPr>
            <a:lvl4pPr marL="1828800" lvl="3" indent="-228600" algn="l">
              <a:lnSpc>
                <a:spcPct val="100000"/>
              </a:lnSpc>
              <a:spcBef>
                <a:spcPts val="400"/>
              </a:spcBef>
              <a:spcAft>
                <a:spcPts val="0"/>
              </a:spcAft>
              <a:buClr>
                <a:schemeClr val="dk1"/>
              </a:buClr>
              <a:buSzPts val="1200"/>
              <a:buNone/>
              <a:defRPr sz="1200" b="1"/>
            </a:lvl4pPr>
            <a:lvl5pPr marL="2286000" lvl="4" indent="-228600" algn="l">
              <a:lnSpc>
                <a:spcPct val="10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pic>
        <p:nvPicPr>
          <p:cNvPr id="350" name="Google Shape;350;p50" descr="A picture containing graphical user interface&#10;&#10;Description automatically generated"/>
          <p:cNvPicPr preferRelativeResize="0"/>
          <p:nvPr/>
        </p:nvPicPr>
        <p:blipFill rotWithShape="1">
          <a:blip r:embed="rId2">
            <a:alphaModFix/>
          </a:blip>
          <a:srcRect/>
          <a:stretch/>
        </p:blipFill>
        <p:spPr>
          <a:xfrm>
            <a:off x="313200" y="4214700"/>
            <a:ext cx="1448753" cy="791502"/>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51"/>
        <p:cNvGrpSpPr/>
        <p:nvPr/>
      </p:nvGrpSpPr>
      <p:grpSpPr>
        <a:xfrm>
          <a:off x="0" y="0"/>
          <a:ext cx="0" cy="0"/>
          <a:chOff x="0" y="0"/>
          <a:chExt cx="0" cy="0"/>
        </a:xfrm>
      </p:grpSpPr>
      <p:sp>
        <p:nvSpPr>
          <p:cNvPr id="352" name="Google Shape;352;p51"/>
          <p:cNvSpPr txBox="1">
            <a:spLocks noGrp="1"/>
          </p:cNvSpPr>
          <p:nvPr>
            <p:ph type="title"/>
          </p:nvPr>
        </p:nvSpPr>
        <p:spPr>
          <a:xfrm>
            <a:off x="342900" y="514350"/>
            <a:ext cx="2503170" cy="6428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1800"/>
              <a:buFont typeface="Calibri"/>
              <a:buNone/>
              <a:defRPr sz="1800">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3" name="Google Shape;353;p51"/>
          <p:cNvSpPr>
            <a:spLocks noGrp="1"/>
          </p:cNvSpPr>
          <p:nvPr>
            <p:ph type="pic" idx="2"/>
          </p:nvPr>
        </p:nvSpPr>
        <p:spPr>
          <a:xfrm>
            <a:off x="3200400" y="0"/>
            <a:ext cx="5943600" cy="5143500"/>
          </a:xfrm>
          <a:prstGeom prst="rect">
            <a:avLst/>
          </a:prstGeom>
          <a:noFill/>
          <a:ln>
            <a:noFill/>
          </a:ln>
        </p:spPr>
      </p:sp>
      <p:sp>
        <p:nvSpPr>
          <p:cNvPr id="354" name="Google Shape;354;p51"/>
          <p:cNvSpPr txBox="1">
            <a:spLocks noGrp="1"/>
          </p:cNvSpPr>
          <p:nvPr>
            <p:ph type="body" idx="1"/>
          </p:nvPr>
        </p:nvSpPr>
        <p:spPr>
          <a:xfrm>
            <a:off x="342900" y="1371600"/>
            <a:ext cx="2503170" cy="2910840"/>
          </a:xfrm>
          <a:prstGeom prst="rect">
            <a:avLst/>
          </a:prstGeom>
          <a:noFill/>
          <a:ln>
            <a:noFill/>
          </a:ln>
        </p:spPr>
        <p:txBody>
          <a:bodyPr spcFirstLastPara="1" wrap="square" lIns="0" tIns="0" rIns="0" bIns="0" anchor="t" anchorCtr="0">
            <a:normAutofit/>
          </a:bodyPr>
          <a:lstStyle>
            <a:lvl1pPr marL="457200" lvl="0" indent="-304800" algn="l">
              <a:lnSpc>
                <a:spcPct val="100000"/>
              </a:lnSpc>
              <a:spcBef>
                <a:spcPts val="1200"/>
              </a:spcBef>
              <a:spcAft>
                <a:spcPts val="0"/>
              </a:spcAft>
              <a:buClr>
                <a:schemeClr val="dk1"/>
              </a:buClr>
              <a:buSzPts val="1200"/>
              <a:buFont typeface="Arial"/>
              <a:buChar char="•"/>
              <a:defRPr sz="1200">
                <a:solidFill>
                  <a:schemeClr val="dk1"/>
                </a:solidFill>
              </a:defRPr>
            </a:lvl1pPr>
            <a:lvl2pPr marL="914400" lvl="1" indent="-228600" algn="l">
              <a:lnSpc>
                <a:spcPct val="100000"/>
              </a:lnSpc>
              <a:spcBef>
                <a:spcPts val="400"/>
              </a:spcBef>
              <a:spcAft>
                <a:spcPts val="0"/>
              </a:spcAft>
              <a:buClr>
                <a:schemeClr val="dk1"/>
              </a:buClr>
              <a:buSzPts val="1100"/>
              <a:buNone/>
              <a:defRPr sz="1100"/>
            </a:lvl2pPr>
            <a:lvl3pPr marL="1371600" lvl="2" indent="-228600" algn="l">
              <a:lnSpc>
                <a:spcPct val="100000"/>
              </a:lnSpc>
              <a:spcBef>
                <a:spcPts val="400"/>
              </a:spcBef>
              <a:spcAft>
                <a:spcPts val="0"/>
              </a:spcAft>
              <a:buClr>
                <a:schemeClr val="dk1"/>
              </a:buClr>
              <a:buSzPts val="900"/>
              <a:buNone/>
              <a:defRPr sz="900"/>
            </a:lvl3pPr>
            <a:lvl4pPr marL="1828800" lvl="3" indent="-228600" algn="l">
              <a:lnSpc>
                <a:spcPct val="100000"/>
              </a:lnSpc>
              <a:spcBef>
                <a:spcPts val="400"/>
              </a:spcBef>
              <a:spcAft>
                <a:spcPts val="0"/>
              </a:spcAft>
              <a:buClr>
                <a:schemeClr val="dk1"/>
              </a:buClr>
              <a:buSzPts val="800"/>
              <a:buNone/>
              <a:defRPr sz="800"/>
            </a:lvl4pPr>
            <a:lvl5pPr marL="2286000" lvl="4" indent="-228600" algn="l">
              <a:lnSpc>
                <a:spcPct val="10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55" name="Google Shape;355;p51"/>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6" name="Google Shape;356;p51"/>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chemeClr val="lt1"/>
                </a:solidFill>
                <a:latin typeface="Calibri"/>
                <a:ea typeface="Calibri"/>
                <a:cs typeface="Calibri"/>
                <a:sym typeface="Calibri"/>
              </a:defRPr>
            </a:lvl1pPr>
            <a:lvl2pPr marL="0" lvl="1" indent="0" algn="r">
              <a:spcBef>
                <a:spcPts val="0"/>
              </a:spcBef>
              <a:buNone/>
              <a:defRPr sz="700" b="0" i="0">
                <a:solidFill>
                  <a:schemeClr val="lt1"/>
                </a:solidFill>
                <a:latin typeface="Calibri"/>
                <a:ea typeface="Calibri"/>
                <a:cs typeface="Calibri"/>
                <a:sym typeface="Calibri"/>
              </a:defRPr>
            </a:lvl2pPr>
            <a:lvl3pPr marL="0" lvl="2" indent="0" algn="r">
              <a:spcBef>
                <a:spcPts val="0"/>
              </a:spcBef>
              <a:buNone/>
              <a:defRPr sz="700" b="0" i="0">
                <a:solidFill>
                  <a:schemeClr val="lt1"/>
                </a:solidFill>
                <a:latin typeface="Calibri"/>
                <a:ea typeface="Calibri"/>
                <a:cs typeface="Calibri"/>
                <a:sym typeface="Calibri"/>
              </a:defRPr>
            </a:lvl3pPr>
            <a:lvl4pPr marL="0" lvl="3" indent="0" algn="r">
              <a:spcBef>
                <a:spcPts val="0"/>
              </a:spcBef>
              <a:buNone/>
              <a:defRPr sz="700" b="0" i="0">
                <a:solidFill>
                  <a:schemeClr val="lt1"/>
                </a:solidFill>
                <a:latin typeface="Calibri"/>
                <a:ea typeface="Calibri"/>
                <a:cs typeface="Calibri"/>
                <a:sym typeface="Calibri"/>
              </a:defRPr>
            </a:lvl4pPr>
            <a:lvl5pPr marL="0" lvl="4" indent="0" algn="r">
              <a:spcBef>
                <a:spcPts val="0"/>
              </a:spcBef>
              <a:buNone/>
              <a:defRPr sz="700" b="0" i="0">
                <a:solidFill>
                  <a:schemeClr val="lt1"/>
                </a:solidFill>
                <a:latin typeface="Calibri"/>
                <a:ea typeface="Calibri"/>
                <a:cs typeface="Calibri"/>
                <a:sym typeface="Calibri"/>
              </a:defRPr>
            </a:lvl5pPr>
            <a:lvl6pPr marL="0" lvl="5" indent="0" algn="r">
              <a:spcBef>
                <a:spcPts val="0"/>
              </a:spcBef>
              <a:buNone/>
              <a:defRPr sz="700" b="0" i="0">
                <a:solidFill>
                  <a:schemeClr val="lt1"/>
                </a:solidFill>
                <a:latin typeface="Calibri"/>
                <a:ea typeface="Calibri"/>
                <a:cs typeface="Calibri"/>
                <a:sym typeface="Calibri"/>
              </a:defRPr>
            </a:lvl6pPr>
            <a:lvl7pPr marL="0" lvl="6" indent="0" algn="r">
              <a:spcBef>
                <a:spcPts val="0"/>
              </a:spcBef>
              <a:buNone/>
              <a:defRPr sz="700" b="0" i="0">
                <a:solidFill>
                  <a:schemeClr val="lt1"/>
                </a:solidFill>
                <a:latin typeface="Calibri"/>
                <a:ea typeface="Calibri"/>
                <a:cs typeface="Calibri"/>
                <a:sym typeface="Calibri"/>
              </a:defRPr>
            </a:lvl7pPr>
            <a:lvl8pPr marL="0" lvl="7" indent="0" algn="r">
              <a:spcBef>
                <a:spcPts val="0"/>
              </a:spcBef>
              <a:buNone/>
              <a:defRPr sz="700" b="0" i="0">
                <a:solidFill>
                  <a:schemeClr val="lt1"/>
                </a:solidFill>
                <a:latin typeface="Calibri"/>
                <a:ea typeface="Calibri"/>
                <a:cs typeface="Calibri"/>
                <a:sym typeface="Calibri"/>
              </a:defRPr>
            </a:lvl8pPr>
            <a:lvl9pPr marL="0" lvl="8" indent="0" algn="r">
              <a:spcBef>
                <a:spcPts val="0"/>
              </a:spcBef>
              <a:buNone/>
              <a:defRPr sz="7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357" name="Google Shape;357;p51"/>
          <p:cNvCxnSpPr/>
          <p:nvPr/>
        </p:nvCxnSpPr>
        <p:spPr>
          <a:xfrm>
            <a:off x="342900" y="342900"/>
            <a:ext cx="2503170" cy="0"/>
          </a:xfrm>
          <a:prstGeom prst="straightConnector1">
            <a:avLst/>
          </a:prstGeom>
          <a:noFill/>
          <a:ln w="19050" cap="flat" cmpd="sng">
            <a:solidFill>
              <a:srgbClr val="00205C"/>
            </a:solidFill>
            <a:prstDash val="solid"/>
            <a:miter lim="800000"/>
            <a:headEnd type="none" w="sm" len="sm"/>
            <a:tailEnd type="none" w="sm" len="sm"/>
          </a:ln>
        </p:spPr>
      </p:cxnSp>
      <p:pic>
        <p:nvPicPr>
          <p:cNvPr id="358" name="Google Shape;358;p51"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rgbClr val="DDEFF9"/>
        </a:solidFill>
        <a:effectLst/>
      </p:bgPr>
    </p:bg>
    <p:spTree>
      <p:nvGrpSpPr>
        <p:cNvPr id="1" name="Shape 359"/>
        <p:cNvGrpSpPr/>
        <p:nvPr/>
      </p:nvGrpSpPr>
      <p:grpSpPr>
        <a:xfrm>
          <a:off x="0" y="0"/>
          <a:ext cx="0" cy="0"/>
          <a:chOff x="0" y="0"/>
          <a:chExt cx="0" cy="0"/>
        </a:xfrm>
      </p:grpSpPr>
      <p:sp>
        <p:nvSpPr>
          <p:cNvPr id="360" name="Google Shape;360;p52"/>
          <p:cNvSpPr txBox="1">
            <a:spLocks noGrp="1"/>
          </p:cNvSpPr>
          <p:nvPr>
            <p:ph type="title"/>
          </p:nvPr>
        </p:nvSpPr>
        <p:spPr>
          <a:xfrm>
            <a:off x="342900" y="514350"/>
            <a:ext cx="2503170" cy="6428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1800"/>
              <a:buFont typeface="Calibri"/>
              <a:buNone/>
              <a:defRPr sz="1800">
                <a:solidFill>
                  <a:srgbClr val="00205C"/>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1" name="Google Shape;361;p52"/>
          <p:cNvSpPr>
            <a:spLocks noGrp="1"/>
          </p:cNvSpPr>
          <p:nvPr>
            <p:ph type="pic" idx="2"/>
          </p:nvPr>
        </p:nvSpPr>
        <p:spPr>
          <a:xfrm>
            <a:off x="3200400" y="0"/>
            <a:ext cx="5943600" cy="5143500"/>
          </a:xfrm>
          <a:prstGeom prst="rect">
            <a:avLst/>
          </a:prstGeom>
          <a:noFill/>
          <a:ln>
            <a:noFill/>
          </a:ln>
        </p:spPr>
      </p:sp>
      <p:sp>
        <p:nvSpPr>
          <p:cNvPr id="362" name="Google Shape;362;p52"/>
          <p:cNvSpPr txBox="1">
            <a:spLocks noGrp="1"/>
          </p:cNvSpPr>
          <p:nvPr>
            <p:ph type="body" idx="1"/>
          </p:nvPr>
        </p:nvSpPr>
        <p:spPr>
          <a:xfrm>
            <a:off x="342900" y="1371600"/>
            <a:ext cx="2503170" cy="29108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Clr>
                <a:schemeClr val="dk1"/>
              </a:buClr>
              <a:buSzPts val="1100"/>
              <a:buNone/>
              <a:defRPr sz="1100">
                <a:solidFill>
                  <a:schemeClr val="dk1"/>
                </a:solidFill>
              </a:defRPr>
            </a:lvl1pPr>
            <a:lvl2pPr marL="914400" lvl="1" indent="-228600" algn="l">
              <a:lnSpc>
                <a:spcPct val="100000"/>
              </a:lnSpc>
              <a:spcBef>
                <a:spcPts val="400"/>
              </a:spcBef>
              <a:spcAft>
                <a:spcPts val="0"/>
              </a:spcAft>
              <a:buClr>
                <a:schemeClr val="dk1"/>
              </a:buClr>
              <a:buSzPts val="1100"/>
              <a:buNone/>
              <a:defRPr sz="1100"/>
            </a:lvl2pPr>
            <a:lvl3pPr marL="1371600" lvl="2" indent="-228600" algn="l">
              <a:lnSpc>
                <a:spcPct val="100000"/>
              </a:lnSpc>
              <a:spcBef>
                <a:spcPts val="400"/>
              </a:spcBef>
              <a:spcAft>
                <a:spcPts val="0"/>
              </a:spcAft>
              <a:buClr>
                <a:schemeClr val="dk1"/>
              </a:buClr>
              <a:buSzPts val="900"/>
              <a:buNone/>
              <a:defRPr sz="900"/>
            </a:lvl3pPr>
            <a:lvl4pPr marL="1828800" lvl="3" indent="-228600" algn="l">
              <a:lnSpc>
                <a:spcPct val="100000"/>
              </a:lnSpc>
              <a:spcBef>
                <a:spcPts val="400"/>
              </a:spcBef>
              <a:spcAft>
                <a:spcPts val="0"/>
              </a:spcAft>
              <a:buClr>
                <a:schemeClr val="dk1"/>
              </a:buClr>
              <a:buSzPts val="800"/>
              <a:buNone/>
              <a:defRPr sz="800"/>
            </a:lvl4pPr>
            <a:lvl5pPr marL="2286000" lvl="4" indent="-228600" algn="l">
              <a:lnSpc>
                <a:spcPct val="10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63" name="Google Shape;363;p52"/>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100"/>
              <a:buNone/>
              <a:defRPr>
                <a:solidFill>
                  <a:srgbClr val="00205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4" name="Google Shape;364;p52"/>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lvl="0" indent="0" algn="r">
              <a:spcBef>
                <a:spcPts val="0"/>
              </a:spcBef>
              <a:buNone/>
              <a:defRPr sz="700" b="0" i="0">
                <a:solidFill>
                  <a:srgbClr val="00205C"/>
                </a:solidFill>
                <a:latin typeface="Calibri"/>
                <a:ea typeface="Calibri"/>
                <a:cs typeface="Calibri"/>
                <a:sym typeface="Calibri"/>
              </a:defRPr>
            </a:lvl1pPr>
            <a:lvl2pPr marL="0" lvl="1" indent="0" algn="r">
              <a:spcBef>
                <a:spcPts val="0"/>
              </a:spcBef>
              <a:buNone/>
              <a:defRPr sz="700" b="0" i="0">
                <a:solidFill>
                  <a:srgbClr val="00205C"/>
                </a:solidFill>
                <a:latin typeface="Calibri"/>
                <a:ea typeface="Calibri"/>
                <a:cs typeface="Calibri"/>
                <a:sym typeface="Calibri"/>
              </a:defRPr>
            </a:lvl2pPr>
            <a:lvl3pPr marL="0" lvl="2" indent="0" algn="r">
              <a:spcBef>
                <a:spcPts val="0"/>
              </a:spcBef>
              <a:buNone/>
              <a:defRPr sz="700" b="0" i="0">
                <a:solidFill>
                  <a:srgbClr val="00205C"/>
                </a:solidFill>
                <a:latin typeface="Calibri"/>
                <a:ea typeface="Calibri"/>
                <a:cs typeface="Calibri"/>
                <a:sym typeface="Calibri"/>
              </a:defRPr>
            </a:lvl3pPr>
            <a:lvl4pPr marL="0" lvl="3" indent="0" algn="r">
              <a:spcBef>
                <a:spcPts val="0"/>
              </a:spcBef>
              <a:buNone/>
              <a:defRPr sz="700" b="0" i="0">
                <a:solidFill>
                  <a:srgbClr val="00205C"/>
                </a:solidFill>
                <a:latin typeface="Calibri"/>
                <a:ea typeface="Calibri"/>
                <a:cs typeface="Calibri"/>
                <a:sym typeface="Calibri"/>
              </a:defRPr>
            </a:lvl4pPr>
            <a:lvl5pPr marL="0" lvl="4" indent="0" algn="r">
              <a:spcBef>
                <a:spcPts val="0"/>
              </a:spcBef>
              <a:buNone/>
              <a:defRPr sz="700" b="0" i="0">
                <a:solidFill>
                  <a:srgbClr val="00205C"/>
                </a:solidFill>
                <a:latin typeface="Calibri"/>
                <a:ea typeface="Calibri"/>
                <a:cs typeface="Calibri"/>
                <a:sym typeface="Calibri"/>
              </a:defRPr>
            </a:lvl5pPr>
            <a:lvl6pPr marL="0" lvl="5" indent="0" algn="r">
              <a:spcBef>
                <a:spcPts val="0"/>
              </a:spcBef>
              <a:buNone/>
              <a:defRPr sz="700" b="0" i="0">
                <a:solidFill>
                  <a:srgbClr val="00205C"/>
                </a:solidFill>
                <a:latin typeface="Calibri"/>
                <a:ea typeface="Calibri"/>
                <a:cs typeface="Calibri"/>
                <a:sym typeface="Calibri"/>
              </a:defRPr>
            </a:lvl6pPr>
            <a:lvl7pPr marL="0" lvl="6" indent="0" algn="r">
              <a:spcBef>
                <a:spcPts val="0"/>
              </a:spcBef>
              <a:buNone/>
              <a:defRPr sz="700" b="0" i="0">
                <a:solidFill>
                  <a:srgbClr val="00205C"/>
                </a:solidFill>
                <a:latin typeface="Calibri"/>
                <a:ea typeface="Calibri"/>
                <a:cs typeface="Calibri"/>
                <a:sym typeface="Calibri"/>
              </a:defRPr>
            </a:lvl7pPr>
            <a:lvl8pPr marL="0" lvl="7" indent="0" algn="r">
              <a:spcBef>
                <a:spcPts val="0"/>
              </a:spcBef>
              <a:buNone/>
              <a:defRPr sz="700" b="0" i="0">
                <a:solidFill>
                  <a:srgbClr val="00205C"/>
                </a:solidFill>
                <a:latin typeface="Calibri"/>
                <a:ea typeface="Calibri"/>
                <a:cs typeface="Calibri"/>
                <a:sym typeface="Calibri"/>
              </a:defRPr>
            </a:lvl8pPr>
            <a:lvl9pPr marL="0" lvl="8" indent="0" algn="r">
              <a:spcBef>
                <a:spcPts val="0"/>
              </a:spcBef>
              <a:buNone/>
              <a:defRPr sz="7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365" name="Google Shape;365;p52"/>
          <p:cNvCxnSpPr/>
          <p:nvPr/>
        </p:nvCxnSpPr>
        <p:spPr>
          <a:xfrm>
            <a:off x="342900" y="342900"/>
            <a:ext cx="2503170" cy="0"/>
          </a:xfrm>
          <a:prstGeom prst="straightConnector1">
            <a:avLst/>
          </a:prstGeom>
          <a:noFill/>
          <a:ln w="19050" cap="flat" cmpd="sng">
            <a:solidFill>
              <a:srgbClr val="00205C"/>
            </a:solidFill>
            <a:prstDash val="solid"/>
            <a:miter lim="800000"/>
            <a:headEnd type="none" w="sm" len="sm"/>
            <a:tailEnd type="none" w="sm" len="sm"/>
          </a:ln>
        </p:spPr>
      </p:cxnSp>
      <p:pic>
        <p:nvPicPr>
          <p:cNvPr id="366" name="Google Shape;366;p52" descr="A picture containing text&#10;&#10;Description automatically generated"/>
          <p:cNvPicPr preferRelativeResize="0"/>
          <p:nvPr/>
        </p:nvPicPr>
        <p:blipFill rotWithShape="1">
          <a:blip r:embed="rId2">
            <a:alphaModFix/>
          </a:blip>
          <a:srcRect/>
          <a:stretch/>
        </p:blipFill>
        <p:spPr>
          <a:xfrm>
            <a:off x="314326" y="4215988"/>
            <a:ext cx="1449900" cy="78443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7"/>
        <p:cNvGrpSpPr/>
        <p:nvPr/>
      </p:nvGrpSpPr>
      <p:grpSpPr>
        <a:xfrm>
          <a:off x="0" y="0"/>
          <a:ext cx="0" cy="0"/>
          <a:chOff x="0" y="0"/>
          <a:chExt cx="0" cy="0"/>
        </a:xfrm>
      </p:grpSpPr>
      <p:sp>
        <p:nvSpPr>
          <p:cNvPr id="368" name="Google Shape;368;p5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5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0" name="Google Shape;370;p5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7"/>
        <p:cNvGrpSpPr/>
        <p:nvPr/>
      </p:nvGrpSpPr>
      <p:grpSpPr>
        <a:xfrm>
          <a:off x="0" y="0"/>
          <a:ext cx="0" cy="0"/>
          <a:chOff x="0" y="0"/>
          <a:chExt cx="0" cy="0"/>
        </a:xfrm>
      </p:grpSpPr>
      <p:sp>
        <p:nvSpPr>
          <p:cNvPr id="378" name="Google Shape;378;p5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79" name="Google Shape;379;p5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80" name="Google Shape;380;p5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1"/>
        <p:cNvGrpSpPr/>
        <p:nvPr/>
      </p:nvGrpSpPr>
      <p:grpSpPr>
        <a:xfrm>
          <a:off x="0" y="0"/>
          <a:ext cx="0" cy="0"/>
          <a:chOff x="0" y="0"/>
          <a:chExt cx="0" cy="0"/>
        </a:xfrm>
      </p:grpSpPr>
      <p:sp>
        <p:nvSpPr>
          <p:cNvPr id="382" name="Google Shape;382;p56"/>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83" name="Google Shape;383;p56"/>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384" name="Google Shape;384;p5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85" name="Google Shape;385;p5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86" name="Google Shape;386;p5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7"/>
        <p:cNvGrpSpPr/>
        <p:nvPr/>
      </p:nvGrpSpPr>
      <p:grpSpPr>
        <a:xfrm>
          <a:off x="0" y="0"/>
          <a:ext cx="0" cy="0"/>
          <a:chOff x="0" y="0"/>
          <a:chExt cx="0" cy="0"/>
        </a:xfrm>
      </p:grpSpPr>
      <p:sp>
        <p:nvSpPr>
          <p:cNvPr id="388" name="Google Shape;388;p5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89" name="Google Shape;389;p57"/>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390" name="Google Shape;390;p5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1" name="Google Shape;391;p5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2" name="Google Shape;392;p5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3"/>
        <p:cNvGrpSpPr/>
        <p:nvPr/>
      </p:nvGrpSpPr>
      <p:grpSpPr>
        <a:xfrm>
          <a:off x="0" y="0"/>
          <a:ext cx="0" cy="0"/>
          <a:chOff x="0" y="0"/>
          <a:chExt cx="0" cy="0"/>
        </a:xfrm>
      </p:grpSpPr>
      <p:sp>
        <p:nvSpPr>
          <p:cNvPr id="394" name="Google Shape;394;p58"/>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95" name="Google Shape;395;p58"/>
          <p:cNvSpPr txBox="1">
            <a:spLocks noGrp="1"/>
          </p:cNvSpPr>
          <p:nvPr>
            <p:ph type="body" idx="1"/>
          </p:nvPr>
        </p:nvSpPr>
        <p:spPr>
          <a:xfrm>
            <a:off x="361156" y="1453357"/>
            <a:ext cx="3886200" cy="750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396" name="Google Shape;396;p5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7" name="Google Shape;397;p5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8" name="Google Shape;398;p5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9"/>
        <p:cNvGrpSpPr/>
        <p:nvPr/>
      </p:nvGrpSpPr>
      <p:grpSpPr>
        <a:xfrm>
          <a:off x="0" y="0"/>
          <a:ext cx="0" cy="0"/>
          <a:chOff x="0" y="0"/>
          <a:chExt cx="0" cy="0"/>
        </a:xfrm>
      </p:grpSpPr>
      <p:sp>
        <p:nvSpPr>
          <p:cNvPr id="400" name="Google Shape;400;p5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01" name="Google Shape;401;p59"/>
          <p:cNvSpPr txBox="1">
            <a:spLocks noGrp="1"/>
          </p:cNvSpPr>
          <p:nvPr>
            <p:ph type="body" idx="1"/>
          </p:nvPr>
        </p:nvSpPr>
        <p:spPr>
          <a:xfrm>
            <a:off x="2286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402" name="Google Shape;402;p59"/>
          <p:cNvSpPr txBox="1">
            <a:spLocks noGrp="1"/>
          </p:cNvSpPr>
          <p:nvPr>
            <p:ph type="body" idx="2"/>
          </p:nvPr>
        </p:nvSpPr>
        <p:spPr>
          <a:xfrm>
            <a:off x="23241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403" name="Google Shape;403;p5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04" name="Google Shape;404;p5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05" name="Google Shape;405;p5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6"/>
        <p:cNvGrpSpPr/>
        <p:nvPr/>
      </p:nvGrpSpPr>
      <p:grpSpPr>
        <a:xfrm>
          <a:off x="0" y="0"/>
          <a:ext cx="0" cy="0"/>
          <a:chOff x="0" y="0"/>
          <a:chExt cx="0" cy="0"/>
        </a:xfrm>
      </p:grpSpPr>
      <p:sp>
        <p:nvSpPr>
          <p:cNvPr id="407" name="Google Shape;407;p6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08" name="Google Shape;408;p60"/>
          <p:cNvSpPr txBox="1">
            <a:spLocks noGrp="1"/>
          </p:cNvSpPr>
          <p:nvPr>
            <p:ph type="body" idx="1"/>
          </p:nvPr>
        </p:nvSpPr>
        <p:spPr>
          <a:xfrm>
            <a:off x="228600" y="767556"/>
            <a:ext cx="20202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09" name="Google Shape;409;p60"/>
          <p:cNvSpPr txBox="1">
            <a:spLocks noGrp="1"/>
          </p:cNvSpPr>
          <p:nvPr>
            <p:ph type="body" idx="2"/>
          </p:nvPr>
        </p:nvSpPr>
        <p:spPr>
          <a:xfrm>
            <a:off x="228600" y="1087438"/>
            <a:ext cx="20202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10" name="Google Shape;410;p60"/>
          <p:cNvSpPr txBox="1">
            <a:spLocks noGrp="1"/>
          </p:cNvSpPr>
          <p:nvPr>
            <p:ph type="body" idx="3"/>
          </p:nvPr>
        </p:nvSpPr>
        <p:spPr>
          <a:xfrm>
            <a:off x="2322513" y="767556"/>
            <a:ext cx="20208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11" name="Google Shape;411;p60"/>
          <p:cNvSpPr txBox="1">
            <a:spLocks noGrp="1"/>
          </p:cNvSpPr>
          <p:nvPr>
            <p:ph type="body" idx="4"/>
          </p:nvPr>
        </p:nvSpPr>
        <p:spPr>
          <a:xfrm>
            <a:off x="2322513" y="1087438"/>
            <a:ext cx="20208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12" name="Google Shape;412;p6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13" name="Google Shape;413;p6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14" name="Google Shape;414;p6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5"/>
        <p:cNvGrpSpPr/>
        <p:nvPr/>
      </p:nvGrpSpPr>
      <p:grpSpPr>
        <a:xfrm>
          <a:off x="0" y="0"/>
          <a:ext cx="0" cy="0"/>
          <a:chOff x="0" y="0"/>
          <a:chExt cx="0" cy="0"/>
        </a:xfrm>
      </p:grpSpPr>
      <p:sp>
        <p:nvSpPr>
          <p:cNvPr id="416" name="Google Shape;416;p6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17" name="Google Shape;417;p6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18" name="Google Shape;418;p6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19" name="Google Shape;419;p6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0"/>
        <p:cNvGrpSpPr/>
        <p:nvPr/>
      </p:nvGrpSpPr>
      <p:grpSpPr>
        <a:xfrm>
          <a:off x="0" y="0"/>
          <a:ext cx="0" cy="0"/>
          <a:chOff x="0" y="0"/>
          <a:chExt cx="0" cy="0"/>
        </a:xfrm>
      </p:grpSpPr>
      <p:sp>
        <p:nvSpPr>
          <p:cNvPr id="421" name="Google Shape;421;p62"/>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22" name="Google Shape;422;p62"/>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423" name="Google Shape;423;p62"/>
          <p:cNvSpPr txBox="1">
            <a:spLocks noGrp="1"/>
          </p:cNvSpPr>
          <p:nvPr>
            <p:ph type="body" idx="2"/>
          </p:nvPr>
        </p:nvSpPr>
        <p:spPr>
          <a:xfrm>
            <a:off x="228600" y="717550"/>
            <a:ext cx="1504200" cy="23454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424" name="Google Shape;424;p6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25" name="Google Shape;425;p6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26" name="Google Shape;426;p6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7"/>
        <p:cNvGrpSpPr/>
        <p:nvPr/>
      </p:nvGrpSpPr>
      <p:grpSpPr>
        <a:xfrm>
          <a:off x="0" y="0"/>
          <a:ext cx="0" cy="0"/>
          <a:chOff x="0" y="0"/>
          <a:chExt cx="0" cy="0"/>
        </a:xfrm>
      </p:grpSpPr>
      <p:sp>
        <p:nvSpPr>
          <p:cNvPr id="428" name="Google Shape;428;p63"/>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29" name="Google Shape;429;p63"/>
          <p:cNvSpPr>
            <a:spLocks noGrp="1"/>
          </p:cNvSpPr>
          <p:nvPr>
            <p:ph type="pic" idx="2"/>
          </p:nvPr>
        </p:nvSpPr>
        <p:spPr>
          <a:xfrm>
            <a:off x="896144" y="306388"/>
            <a:ext cx="2743200" cy="2057400"/>
          </a:xfrm>
          <a:prstGeom prst="rect">
            <a:avLst/>
          </a:prstGeom>
          <a:noFill/>
          <a:ln>
            <a:noFill/>
          </a:ln>
        </p:spPr>
      </p:sp>
      <p:sp>
        <p:nvSpPr>
          <p:cNvPr id="430" name="Google Shape;430;p63"/>
          <p:cNvSpPr txBox="1">
            <a:spLocks noGrp="1"/>
          </p:cNvSpPr>
          <p:nvPr>
            <p:ph type="body" idx="1"/>
          </p:nvPr>
        </p:nvSpPr>
        <p:spPr>
          <a:xfrm>
            <a:off x="896144" y="2683669"/>
            <a:ext cx="2743200" cy="4023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431" name="Google Shape;431;p6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32" name="Google Shape;432;p6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33" name="Google Shape;433;p6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4"/>
        <p:cNvGrpSpPr/>
        <p:nvPr/>
      </p:nvGrpSpPr>
      <p:grpSpPr>
        <a:xfrm>
          <a:off x="0" y="0"/>
          <a:ext cx="0" cy="0"/>
          <a:chOff x="0" y="0"/>
          <a:chExt cx="0" cy="0"/>
        </a:xfrm>
      </p:grpSpPr>
      <p:sp>
        <p:nvSpPr>
          <p:cNvPr id="435" name="Google Shape;435;p6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36" name="Google Shape;436;p64"/>
          <p:cNvSpPr txBox="1">
            <a:spLocks noGrp="1"/>
          </p:cNvSpPr>
          <p:nvPr>
            <p:ph type="body" idx="1"/>
          </p:nvPr>
        </p:nvSpPr>
        <p:spPr>
          <a:xfrm rot="5400000">
            <a:off x="1154550" y="-125850"/>
            <a:ext cx="2262900"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437" name="Google Shape;437;p6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38" name="Google Shape;438;p6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39" name="Google Shape;439;p6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0"/>
        <p:cNvGrpSpPr/>
        <p:nvPr/>
      </p:nvGrpSpPr>
      <p:grpSpPr>
        <a:xfrm>
          <a:off x="0" y="0"/>
          <a:ext cx="0" cy="0"/>
          <a:chOff x="0" y="0"/>
          <a:chExt cx="0" cy="0"/>
        </a:xfrm>
      </p:grpSpPr>
      <p:sp>
        <p:nvSpPr>
          <p:cNvPr id="441" name="Google Shape;441;p65"/>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42" name="Google Shape;442;p65"/>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443" name="Google Shape;443;p6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44" name="Google Shape;444;p6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45" name="Google Shape;445;p6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514350"/>
            <a:ext cx="8458200" cy="753666"/>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42900" y="1369219"/>
            <a:ext cx="8458200" cy="3259931"/>
          </a:xfrm>
          <a:prstGeom prst="rect">
            <a:avLst/>
          </a:prstGeom>
          <a:noFill/>
          <a:ln>
            <a:noFill/>
          </a:ln>
        </p:spPr>
        <p:txBody>
          <a:bodyPr spcFirstLastPara="1" wrap="square" lIns="0" tIns="0" rIns="0" bIns="0" anchor="t" anchorCtr="0">
            <a:normAutofit/>
          </a:bodyPr>
          <a:lstStyle>
            <a:lvl1pPr marL="457200" marR="0" lvl="0" indent="-298450" algn="l" rtl="0">
              <a:lnSpc>
                <a:spcPct val="100000"/>
              </a:lnSpc>
              <a:spcBef>
                <a:spcPts val="8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1pPr>
            <a:lvl2pPr marL="914400" marR="0" lvl="1"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3pPr>
            <a:lvl4pPr marL="1828800" marR="0" lvl="3"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ftr" idx="11"/>
          </p:nvPr>
        </p:nvSpPr>
        <p:spPr>
          <a:xfrm>
            <a:off x="4650129" y="4798038"/>
            <a:ext cx="3865944" cy="243068"/>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100"/>
              <a:buNone/>
              <a:defRPr sz="7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8516073" y="4798038"/>
            <a:ext cx="285026" cy="240506"/>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700" b="0" i="0" u="none" strike="noStrike" cap="none">
                <a:solidFill>
                  <a:srgbClr val="888888"/>
                </a:solidFill>
                <a:latin typeface="Calibri"/>
                <a:ea typeface="Calibri"/>
                <a:cs typeface="Calibri"/>
                <a:sym typeface="Calibri"/>
              </a:defRPr>
            </a:lvl1pPr>
            <a:lvl2pPr marL="0" marR="0" lvl="1" indent="0" algn="r" rtl="0">
              <a:spcBef>
                <a:spcPts val="0"/>
              </a:spcBef>
              <a:buNone/>
              <a:defRPr sz="700" b="0" i="0" u="none" strike="noStrike" cap="none">
                <a:solidFill>
                  <a:srgbClr val="888888"/>
                </a:solidFill>
                <a:latin typeface="Calibri"/>
                <a:ea typeface="Calibri"/>
                <a:cs typeface="Calibri"/>
                <a:sym typeface="Calibri"/>
              </a:defRPr>
            </a:lvl2pPr>
            <a:lvl3pPr marL="0" marR="0" lvl="2" indent="0" algn="r" rtl="0">
              <a:spcBef>
                <a:spcPts val="0"/>
              </a:spcBef>
              <a:buNone/>
              <a:defRPr sz="700" b="0" i="0" u="none" strike="noStrike" cap="none">
                <a:solidFill>
                  <a:srgbClr val="888888"/>
                </a:solidFill>
                <a:latin typeface="Calibri"/>
                <a:ea typeface="Calibri"/>
                <a:cs typeface="Calibri"/>
                <a:sym typeface="Calibri"/>
              </a:defRPr>
            </a:lvl3pPr>
            <a:lvl4pPr marL="0" marR="0" lvl="3" indent="0" algn="r" rtl="0">
              <a:spcBef>
                <a:spcPts val="0"/>
              </a:spcBef>
              <a:buNone/>
              <a:defRPr sz="700" b="0" i="0" u="none" strike="noStrike" cap="none">
                <a:solidFill>
                  <a:srgbClr val="888888"/>
                </a:solidFill>
                <a:latin typeface="Calibri"/>
                <a:ea typeface="Calibri"/>
                <a:cs typeface="Calibri"/>
                <a:sym typeface="Calibri"/>
              </a:defRPr>
            </a:lvl4pPr>
            <a:lvl5pPr marL="0" marR="0" lvl="4" indent="0" algn="r" rtl="0">
              <a:spcBef>
                <a:spcPts val="0"/>
              </a:spcBef>
              <a:buNone/>
              <a:defRPr sz="700" b="0" i="0" u="none" strike="noStrike" cap="none">
                <a:solidFill>
                  <a:srgbClr val="888888"/>
                </a:solidFill>
                <a:latin typeface="Calibri"/>
                <a:ea typeface="Calibri"/>
                <a:cs typeface="Calibri"/>
                <a:sym typeface="Calibri"/>
              </a:defRPr>
            </a:lvl5pPr>
            <a:lvl6pPr marL="0" marR="0" lvl="5" indent="0" algn="r" rtl="0">
              <a:spcBef>
                <a:spcPts val="0"/>
              </a:spcBef>
              <a:buNone/>
              <a:defRPr sz="700" b="0" i="0" u="none" strike="noStrike" cap="none">
                <a:solidFill>
                  <a:srgbClr val="888888"/>
                </a:solidFill>
                <a:latin typeface="Calibri"/>
                <a:ea typeface="Calibri"/>
                <a:cs typeface="Calibri"/>
                <a:sym typeface="Calibri"/>
              </a:defRPr>
            </a:lvl6pPr>
            <a:lvl7pPr marL="0" marR="0" lvl="6" indent="0" algn="r" rtl="0">
              <a:spcBef>
                <a:spcPts val="0"/>
              </a:spcBef>
              <a:buNone/>
              <a:defRPr sz="700" b="0" i="0" u="none" strike="noStrike" cap="none">
                <a:solidFill>
                  <a:srgbClr val="888888"/>
                </a:solidFill>
                <a:latin typeface="Calibri"/>
                <a:ea typeface="Calibri"/>
                <a:cs typeface="Calibri"/>
                <a:sym typeface="Calibri"/>
              </a:defRPr>
            </a:lvl7pPr>
            <a:lvl8pPr marL="0" marR="0" lvl="7" indent="0" algn="r" rtl="0">
              <a:spcBef>
                <a:spcPts val="0"/>
              </a:spcBef>
              <a:buNone/>
              <a:defRPr sz="700" b="0" i="0" u="none" strike="noStrike" cap="none">
                <a:solidFill>
                  <a:srgbClr val="888888"/>
                </a:solidFill>
                <a:latin typeface="Calibri"/>
                <a:ea typeface="Calibri"/>
                <a:cs typeface="Calibri"/>
                <a:sym typeface="Calibri"/>
              </a:defRPr>
            </a:lvl8pPr>
            <a:lvl9pPr marL="0" marR="0" lvl="8" indent="0" algn="r" rtl="0">
              <a:spcBef>
                <a:spcPts val="0"/>
              </a:spcBef>
              <a:buNone/>
              <a:defRPr sz="7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16">
          <p15:clr>
            <a:srgbClr val="F26B43"/>
          </p15:clr>
        </p15:guide>
        <p15:guide id="4" orient="horz" pos="216">
          <p15:clr>
            <a:srgbClr val="F26B43"/>
          </p15:clr>
        </p15:guide>
        <p15:guide id="5" pos="5544">
          <p15:clr>
            <a:srgbClr val="F26B43"/>
          </p15:clr>
        </p15:guide>
        <p15:guide id="6" orient="horz" pos="2916">
          <p15:clr>
            <a:srgbClr val="F26B43"/>
          </p15:clr>
        </p15:guide>
        <p15:guide id="7" orient="horz" pos="3024">
          <p15:clr>
            <a:srgbClr val="F26B43"/>
          </p15:clr>
        </p15:guide>
        <p15:guide id="8" orient="horz" pos="324">
          <p15:clr>
            <a:srgbClr val="F26B43"/>
          </p15:clr>
        </p15:guide>
        <p15:guide id="9" pos="1944">
          <p15:clr>
            <a:srgbClr val="F26B43"/>
          </p15:clr>
        </p15:guide>
        <p15:guide id="10" pos="2016">
          <p15:clr>
            <a:srgbClr val="F26B43"/>
          </p15:clr>
        </p15:guide>
        <p15:guide id="11" pos="3744">
          <p15:clr>
            <a:srgbClr val="F26B43"/>
          </p15:clr>
        </p15:guide>
        <p15:guide id="12" pos="3816">
          <p15:clr>
            <a:srgbClr val="F26B43"/>
          </p15:clr>
        </p15:guide>
        <p15:guide id="13" orient="horz"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sp>
        <p:nvSpPr>
          <p:cNvPr id="372" name="Google Shape;372;p5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373" name="Google Shape;373;p54"/>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marR="0" lvl="0" indent="-330200" algn="l">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374" name="Google Shape;374;p5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375" name="Google Shape;375;p5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376" name="Google Shape;376;p5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spcBef>
                <a:spcPts val="0"/>
              </a:spcBef>
              <a:buNone/>
              <a:defRPr sz="600" b="0" i="0" u="none" strike="noStrike" cap="none">
                <a:solidFill>
                  <a:srgbClr val="888888"/>
                </a:solidFill>
                <a:latin typeface="Calibri"/>
                <a:ea typeface="Calibri"/>
                <a:cs typeface="Calibri"/>
                <a:sym typeface="Calibri"/>
              </a:defRPr>
            </a:lvl1pPr>
            <a:lvl2pPr marL="0" marR="0" lvl="1" indent="0" algn="r">
              <a:spcBef>
                <a:spcPts val="0"/>
              </a:spcBef>
              <a:buNone/>
              <a:defRPr sz="600" b="0" i="0" u="none" strike="noStrike" cap="none">
                <a:solidFill>
                  <a:srgbClr val="888888"/>
                </a:solidFill>
                <a:latin typeface="Calibri"/>
                <a:ea typeface="Calibri"/>
                <a:cs typeface="Calibri"/>
                <a:sym typeface="Calibri"/>
              </a:defRPr>
            </a:lvl2pPr>
            <a:lvl3pPr marL="0" marR="0" lvl="2" indent="0" algn="r">
              <a:spcBef>
                <a:spcPts val="0"/>
              </a:spcBef>
              <a:buNone/>
              <a:defRPr sz="600" b="0" i="0" u="none" strike="noStrike" cap="none">
                <a:solidFill>
                  <a:srgbClr val="888888"/>
                </a:solidFill>
                <a:latin typeface="Calibri"/>
                <a:ea typeface="Calibri"/>
                <a:cs typeface="Calibri"/>
                <a:sym typeface="Calibri"/>
              </a:defRPr>
            </a:lvl3pPr>
            <a:lvl4pPr marL="0" marR="0" lvl="3" indent="0" algn="r">
              <a:spcBef>
                <a:spcPts val="0"/>
              </a:spcBef>
              <a:buNone/>
              <a:defRPr sz="600" b="0" i="0" u="none" strike="noStrike" cap="none">
                <a:solidFill>
                  <a:srgbClr val="888888"/>
                </a:solidFill>
                <a:latin typeface="Calibri"/>
                <a:ea typeface="Calibri"/>
                <a:cs typeface="Calibri"/>
                <a:sym typeface="Calibri"/>
              </a:defRPr>
            </a:lvl4pPr>
            <a:lvl5pPr marL="0" marR="0" lvl="4" indent="0" algn="r">
              <a:spcBef>
                <a:spcPts val="0"/>
              </a:spcBef>
              <a:buNone/>
              <a:defRPr sz="600" b="0" i="0" u="none" strike="noStrike" cap="none">
                <a:solidFill>
                  <a:srgbClr val="888888"/>
                </a:solidFill>
                <a:latin typeface="Calibri"/>
                <a:ea typeface="Calibri"/>
                <a:cs typeface="Calibri"/>
                <a:sym typeface="Calibri"/>
              </a:defRPr>
            </a:lvl5pPr>
            <a:lvl6pPr marL="0" marR="0" lvl="5" indent="0" algn="r">
              <a:spcBef>
                <a:spcPts val="0"/>
              </a:spcBef>
              <a:buNone/>
              <a:defRPr sz="600" b="0" i="0" u="none" strike="noStrike" cap="none">
                <a:solidFill>
                  <a:srgbClr val="888888"/>
                </a:solidFill>
                <a:latin typeface="Calibri"/>
                <a:ea typeface="Calibri"/>
                <a:cs typeface="Calibri"/>
                <a:sym typeface="Calibri"/>
              </a:defRPr>
            </a:lvl6pPr>
            <a:lvl7pPr marL="0" marR="0" lvl="6" indent="0" algn="r">
              <a:spcBef>
                <a:spcPts val="0"/>
              </a:spcBef>
              <a:buNone/>
              <a:defRPr sz="600" b="0" i="0" u="none" strike="noStrike" cap="none">
                <a:solidFill>
                  <a:srgbClr val="888888"/>
                </a:solidFill>
                <a:latin typeface="Calibri"/>
                <a:ea typeface="Calibri"/>
                <a:cs typeface="Calibri"/>
                <a:sym typeface="Calibri"/>
              </a:defRPr>
            </a:lvl7pPr>
            <a:lvl8pPr marL="0" marR="0" lvl="7" indent="0" algn="r">
              <a:spcBef>
                <a:spcPts val="0"/>
              </a:spcBef>
              <a:buNone/>
              <a:defRPr sz="600" b="0" i="0" u="none" strike="noStrike" cap="none">
                <a:solidFill>
                  <a:srgbClr val="888888"/>
                </a:solidFill>
                <a:latin typeface="Calibri"/>
                <a:ea typeface="Calibri"/>
                <a:cs typeface="Calibri"/>
                <a:sym typeface="Calibri"/>
              </a:defRPr>
            </a:lvl8pPr>
            <a:lvl9pPr marL="0" marR="0" lvl="8" indent="0" algn="r">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34.png"/><Relationship Id="rId5" Type="http://schemas.openxmlformats.org/officeDocument/2006/relationships/image" Target="../media/image2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5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hyperlink" Target="https://www.who.int/europe/teams/office-on-quality-of-care-patient-safety/about-us" TargetMode="Externa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24.png"/><Relationship Id="rId5" Type="http://schemas.openxmlformats.org/officeDocument/2006/relationships/image" Target="../media/image25.jp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24.png"/><Relationship Id="rId5" Type="http://schemas.openxmlformats.org/officeDocument/2006/relationships/image" Target="../media/image26.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hyperlink" Target="https://sdgs.un.org/goals/goal3" TargetMode="External"/><Relationship Id="rId5" Type="http://schemas.openxmlformats.org/officeDocument/2006/relationships/image" Target="../media/image27.gi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jp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hyperlink" Target="https://www.who.int/publications/i/item/9789241515856" TargetMode="External"/><Relationship Id="rId5" Type="http://schemas.openxmlformats.org/officeDocument/2006/relationships/hyperlink" Target="https://iris.who.int/bitstream/handle/10665/329493/WHO-NMH-NHD-19.24-eng.pdf" TargetMode="External"/><Relationship Id="rId4" Type="http://schemas.openxmlformats.org/officeDocument/2006/relationships/image" Target="../media/image17.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24.png"/><Relationship Id="rId5" Type="http://schemas.openxmlformats.org/officeDocument/2006/relationships/image" Target="../media/image32.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6"/>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451" name="Google Shape;451;p66"/>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sp>
        <p:nvSpPr>
          <p:cNvPr id="452" name="Google Shape;452;p66"/>
          <p:cNvSpPr txBox="1">
            <a:spLocks noGrp="1"/>
          </p:cNvSpPr>
          <p:nvPr>
            <p:ph type="ctrTitle" idx="4294967295"/>
          </p:nvPr>
        </p:nvSpPr>
        <p:spPr>
          <a:xfrm>
            <a:off x="1157250" y="1267925"/>
            <a:ext cx="7377900" cy="1655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100"/>
              <a:buFont typeface="Calibri"/>
              <a:buNone/>
            </a:pPr>
            <a:r>
              <a:rPr lang="en" sz="4100" b="1">
                <a:solidFill>
                  <a:srgbClr val="00205C"/>
                </a:solidFill>
                <a:latin typeface="Calibri"/>
                <a:ea typeface="Calibri"/>
                <a:cs typeface="Calibri"/>
                <a:sym typeface="Calibri"/>
              </a:rPr>
              <a:t>Nutritional Care, Quality and Disease Prevention</a:t>
            </a:r>
            <a:br>
              <a:rPr lang="en" sz="4100" b="1">
                <a:solidFill>
                  <a:srgbClr val="00205C"/>
                </a:solidFill>
                <a:latin typeface="Calibri"/>
                <a:ea typeface="Calibri"/>
                <a:cs typeface="Calibri"/>
                <a:sym typeface="Calibri"/>
              </a:rPr>
            </a:br>
            <a:r>
              <a:rPr lang="en" sz="2400">
                <a:solidFill>
                  <a:srgbClr val="00205C"/>
                </a:solidFill>
                <a:latin typeface="Calibri"/>
                <a:ea typeface="Calibri"/>
                <a:cs typeface="Calibri"/>
                <a:sym typeface="Calibri"/>
              </a:rPr>
              <a:t>In the WHO European Region</a:t>
            </a:r>
            <a:br>
              <a:rPr lang="en" sz="2400">
                <a:solidFill>
                  <a:srgbClr val="002060"/>
                </a:solidFill>
                <a:latin typeface="Calibri"/>
                <a:ea typeface="Calibri"/>
                <a:cs typeface="Calibri"/>
                <a:sym typeface="Calibri"/>
              </a:rPr>
            </a:br>
            <a:br>
              <a:rPr lang="en" sz="1500" b="0"/>
            </a:br>
            <a:br>
              <a:rPr lang="en" sz="1500"/>
            </a:br>
            <a:endParaRPr sz="4100">
              <a:latin typeface="Calibri"/>
              <a:ea typeface="Calibri"/>
              <a:cs typeface="Calibri"/>
              <a:sym typeface="Calibri"/>
            </a:endParaRPr>
          </a:p>
        </p:txBody>
      </p:sp>
      <p:sp>
        <p:nvSpPr>
          <p:cNvPr id="453" name="Google Shape;453;p66"/>
          <p:cNvSpPr txBox="1"/>
          <p:nvPr/>
        </p:nvSpPr>
        <p:spPr>
          <a:xfrm>
            <a:off x="1212975" y="3263326"/>
            <a:ext cx="3823200" cy="8979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D0CECE"/>
              </a:buClr>
              <a:buSzPts val="1200"/>
              <a:buFont typeface="Arial"/>
              <a:buNone/>
            </a:pPr>
            <a:r>
              <a:rPr lang="en" sz="1200" b="1" i="0" u="none" strike="noStrike" cap="none">
                <a:solidFill>
                  <a:srgbClr val="002060"/>
                </a:solidFill>
                <a:latin typeface="Calibri"/>
                <a:ea typeface="Calibri"/>
                <a:cs typeface="Calibri"/>
                <a:sym typeface="Calibri"/>
              </a:rPr>
              <a:t>Alison Bate</a:t>
            </a:r>
            <a:endParaRPr sz="1200" b="0"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D0CECE"/>
              </a:buClr>
              <a:buSzPts val="1200"/>
              <a:buFont typeface="Arial"/>
              <a:buNone/>
            </a:pPr>
            <a:r>
              <a:rPr lang="en" sz="1200" b="0" i="0" u="none" strike="noStrike" cap="none">
                <a:solidFill>
                  <a:srgbClr val="002060"/>
                </a:solidFill>
                <a:latin typeface="Calibri"/>
                <a:ea typeface="Calibri"/>
                <a:cs typeface="Calibri"/>
                <a:sym typeface="Calibri"/>
              </a:rPr>
              <a:t>Consultant</a:t>
            </a:r>
            <a:endParaRPr sz="1100">
              <a:solidFill>
                <a:srgbClr val="002060"/>
              </a:solidFill>
            </a:endParaRPr>
          </a:p>
          <a:p>
            <a:pPr marL="0" marR="0" lvl="0" indent="0" algn="l" rtl="0">
              <a:lnSpc>
                <a:spcPct val="100000"/>
              </a:lnSpc>
              <a:spcBef>
                <a:spcPts val="0"/>
              </a:spcBef>
              <a:spcAft>
                <a:spcPts val="0"/>
              </a:spcAft>
              <a:buClr>
                <a:srgbClr val="D0CECE"/>
              </a:buClr>
              <a:buSzPts val="1200"/>
              <a:buFont typeface="Arial"/>
              <a:buNone/>
            </a:pPr>
            <a:r>
              <a:rPr lang="en" sz="1200" b="0" i="0" u="none" strike="noStrike" cap="none">
                <a:solidFill>
                  <a:srgbClr val="002060"/>
                </a:solidFill>
                <a:latin typeface="Calibri"/>
                <a:ea typeface="Calibri"/>
                <a:cs typeface="Calibri"/>
                <a:sym typeface="Calibri"/>
              </a:rPr>
              <a:t>WHO Athens Office on Quality of Care and Patient Safety</a:t>
            </a:r>
            <a:endParaRPr sz="1100">
              <a:solidFill>
                <a:srgbClr val="002060"/>
              </a:solidFill>
            </a:endParaRPr>
          </a:p>
          <a:p>
            <a:pPr marL="0" marR="0" lvl="0" indent="0" algn="l" rtl="0">
              <a:lnSpc>
                <a:spcPct val="100000"/>
              </a:lnSpc>
              <a:spcBef>
                <a:spcPts val="0"/>
              </a:spcBef>
              <a:spcAft>
                <a:spcPts val="0"/>
              </a:spcAft>
              <a:buClr>
                <a:srgbClr val="D0CECE"/>
              </a:buClr>
              <a:buSzPts val="1200"/>
              <a:buFont typeface="Arial"/>
              <a:buNone/>
            </a:pPr>
            <a:r>
              <a:rPr lang="en" sz="1200" b="0" i="0" u="none" strike="noStrike" cap="none">
                <a:solidFill>
                  <a:srgbClr val="002060"/>
                </a:solidFill>
                <a:latin typeface="Calibri"/>
                <a:ea typeface="Calibri"/>
                <a:cs typeface="Calibri"/>
                <a:sym typeface="Calibri"/>
              </a:rPr>
              <a:t>CPS Division, WHO/EURO</a:t>
            </a:r>
            <a:endParaRPr sz="1100">
              <a:solidFill>
                <a:srgbClr val="002060"/>
              </a:solidFill>
            </a:endParaRPr>
          </a:p>
        </p:txBody>
      </p:sp>
      <p:pic>
        <p:nvPicPr>
          <p:cNvPr id="454" name="Google Shape;454;p66"/>
          <p:cNvPicPr preferRelativeResize="0"/>
          <p:nvPr/>
        </p:nvPicPr>
        <p:blipFill>
          <a:blip r:embed="rId5">
            <a:alphaModFix/>
          </a:blip>
          <a:stretch>
            <a:fillRect/>
          </a:stretch>
        </p:blipFill>
        <p:spPr>
          <a:xfrm>
            <a:off x="1123796" y="4112896"/>
            <a:ext cx="3092376" cy="897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5"/>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581" name="Google Shape;581;p75"/>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pic>
        <p:nvPicPr>
          <p:cNvPr id="582" name="Google Shape;582;p75"/>
          <p:cNvPicPr preferRelativeResize="0"/>
          <p:nvPr/>
        </p:nvPicPr>
        <p:blipFill>
          <a:blip r:embed="rId5">
            <a:alphaModFix/>
          </a:blip>
          <a:stretch>
            <a:fillRect/>
          </a:stretch>
        </p:blipFill>
        <p:spPr>
          <a:xfrm>
            <a:off x="4697697" y="115525"/>
            <a:ext cx="1327100" cy="797650"/>
          </a:xfrm>
          <a:prstGeom prst="rect">
            <a:avLst/>
          </a:prstGeom>
          <a:noFill/>
          <a:ln>
            <a:noFill/>
          </a:ln>
        </p:spPr>
      </p:pic>
      <p:sp>
        <p:nvSpPr>
          <p:cNvPr id="583" name="Google Shape;583;p75"/>
          <p:cNvSpPr txBox="1"/>
          <p:nvPr/>
        </p:nvSpPr>
        <p:spPr>
          <a:xfrm>
            <a:off x="1054475" y="1072950"/>
            <a:ext cx="7811700" cy="931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9ADE"/>
              </a:buClr>
              <a:buSzPts val="3000"/>
              <a:buFont typeface="Calibri"/>
              <a:buNone/>
            </a:pPr>
            <a:r>
              <a:rPr lang="en" sz="2800" b="1">
                <a:solidFill>
                  <a:srgbClr val="009ADE"/>
                </a:solidFill>
                <a:highlight>
                  <a:srgbClr val="FFFFFF"/>
                </a:highlight>
                <a:latin typeface="Calibri"/>
                <a:ea typeface="Calibri"/>
                <a:cs typeface="Calibri"/>
                <a:sym typeface="Calibri"/>
              </a:rPr>
              <a:t>5 |</a:t>
            </a:r>
            <a:r>
              <a:rPr lang="en" sz="2800" b="1">
                <a:solidFill>
                  <a:srgbClr val="002060"/>
                </a:solidFill>
                <a:highlight>
                  <a:srgbClr val="FFFFFF"/>
                </a:highlight>
                <a:latin typeface="Calibri"/>
                <a:ea typeface="Calibri"/>
                <a:cs typeface="Calibri"/>
                <a:sym typeface="Calibri"/>
              </a:rPr>
              <a:t>Pocket Book of Primary Health </a:t>
            </a:r>
            <a:endParaRPr sz="2800" b="1">
              <a:solidFill>
                <a:srgbClr val="00206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2060"/>
              </a:buClr>
              <a:buSzPts val="3000"/>
              <a:buFont typeface="Calibri"/>
              <a:buNone/>
            </a:pPr>
            <a:r>
              <a:rPr lang="en" sz="2800" b="1">
                <a:solidFill>
                  <a:srgbClr val="002060"/>
                </a:solidFill>
                <a:highlight>
                  <a:srgbClr val="FFFFFF"/>
                </a:highlight>
                <a:latin typeface="Calibri"/>
                <a:ea typeface="Calibri"/>
                <a:cs typeface="Calibri"/>
                <a:sym typeface="Calibri"/>
              </a:rPr>
              <a:t>Care for children and adolescents</a:t>
            </a:r>
            <a:endParaRPr sz="2800">
              <a:solidFill>
                <a:srgbClr val="002060"/>
              </a:solidFill>
              <a:highlight>
                <a:srgbClr val="FFFFFF"/>
              </a:highlight>
              <a:latin typeface="Calibri"/>
              <a:ea typeface="Calibri"/>
              <a:cs typeface="Calibri"/>
              <a:sym typeface="Calibri"/>
            </a:endParaRPr>
          </a:p>
        </p:txBody>
      </p:sp>
      <p:pic>
        <p:nvPicPr>
          <p:cNvPr id="584" name="Google Shape;584;p75" descr="Uma imagem com texto, Cara humana, captura de ecrã, Tipo de letra&#10;&#10;Descrição gerada automaticamente"/>
          <p:cNvPicPr preferRelativeResize="0"/>
          <p:nvPr/>
        </p:nvPicPr>
        <p:blipFill rotWithShape="1">
          <a:blip r:embed="rId6">
            <a:alphaModFix/>
          </a:blip>
          <a:srcRect/>
          <a:stretch/>
        </p:blipFill>
        <p:spPr>
          <a:xfrm>
            <a:off x="6329598" y="1329654"/>
            <a:ext cx="2536474" cy="3452287"/>
          </a:xfrm>
          <a:prstGeom prst="rect">
            <a:avLst/>
          </a:prstGeom>
          <a:noFill/>
          <a:ln>
            <a:noFill/>
          </a:ln>
          <a:effectLst>
            <a:outerShdw blurRad="50800" dist="50800" dir="7980000" sx="102000" sy="102000" algn="ctr" rotWithShape="0">
              <a:srgbClr val="000000">
                <a:alpha val="12549"/>
              </a:srgbClr>
            </a:outerShdw>
          </a:effectLst>
        </p:spPr>
      </p:pic>
      <p:sp>
        <p:nvSpPr>
          <p:cNvPr id="585" name="Google Shape;585;p75"/>
          <p:cNvSpPr txBox="1"/>
          <p:nvPr/>
        </p:nvSpPr>
        <p:spPr>
          <a:xfrm>
            <a:off x="7242704" y="1085501"/>
            <a:ext cx="1941000" cy="207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rgbClr val="009ADE"/>
              </a:buClr>
              <a:buSzPts val="900"/>
              <a:buFont typeface="Calibri"/>
              <a:buNone/>
            </a:pPr>
            <a:r>
              <a:rPr lang="en" sz="900">
                <a:solidFill>
                  <a:srgbClr val="009ADE"/>
                </a:solidFill>
                <a:latin typeface="Calibri"/>
                <a:ea typeface="Calibri"/>
                <a:cs typeface="Calibri"/>
                <a:sym typeface="Calibri"/>
              </a:rPr>
              <a:t>Launched on the 21</a:t>
            </a:r>
            <a:r>
              <a:rPr lang="en" sz="900" baseline="30000">
                <a:solidFill>
                  <a:srgbClr val="009ADE"/>
                </a:solidFill>
                <a:latin typeface="Calibri"/>
                <a:ea typeface="Calibri"/>
                <a:cs typeface="Calibri"/>
                <a:sym typeface="Calibri"/>
              </a:rPr>
              <a:t>st</a:t>
            </a:r>
            <a:r>
              <a:rPr lang="en" sz="900">
                <a:solidFill>
                  <a:srgbClr val="009ADE"/>
                </a:solidFill>
                <a:latin typeface="Calibri"/>
                <a:ea typeface="Calibri"/>
                <a:cs typeface="Calibri"/>
                <a:sym typeface="Calibri"/>
              </a:rPr>
              <a:t> of March 2022</a:t>
            </a:r>
            <a:endParaRPr sz="900" b="1">
              <a:solidFill>
                <a:srgbClr val="009ADE"/>
              </a:solidFill>
              <a:latin typeface="Calibri"/>
              <a:ea typeface="Calibri"/>
              <a:cs typeface="Calibri"/>
              <a:sym typeface="Calibri"/>
            </a:endParaRPr>
          </a:p>
        </p:txBody>
      </p:sp>
      <p:pic>
        <p:nvPicPr>
          <p:cNvPr id="586" name="Google Shape;586;p75"/>
          <p:cNvPicPr preferRelativeResize="0"/>
          <p:nvPr/>
        </p:nvPicPr>
        <p:blipFill rotWithShape="1">
          <a:blip r:embed="rId7">
            <a:alphaModFix/>
          </a:blip>
          <a:srcRect/>
          <a:stretch/>
        </p:blipFill>
        <p:spPr>
          <a:xfrm>
            <a:off x="5039428" y="3548490"/>
            <a:ext cx="1147100" cy="1253048"/>
          </a:xfrm>
          <a:prstGeom prst="rect">
            <a:avLst/>
          </a:prstGeom>
          <a:noFill/>
          <a:ln>
            <a:noFill/>
          </a:ln>
        </p:spPr>
      </p:pic>
      <p:sp>
        <p:nvSpPr>
          <p:cNvPr id="587" name="Google Shape;587;p75"/>
          <p:cNvSpPr txBox="1"/>
          <p:nvPr/>
        </p:nvSpPr>
        <p:spPr>
          <a:xfrm>
            <a:off x="1121545" y="2135540"/>
            <a:ext cx="3959100" cy="2558400"/>
          </a:xfrm>
          <a:prstGeom prst="rect">
            <a:avLst/>
          </a:prstGeom>
          <a:noFill/>
          <a:ln>
            <a:noFill/>
          </a:ln>
        </p:spPr>
        <p:txBody>
          <a:bodyPr spcFirstLastPara="1" wrap="square" lIns="68575" tIns="34275" rIns="68575" bIns="34275" anchor="t" anchorCtr="0">
            <a:normAutofit fontScale="92500" lnSpcReduction="20000"/>
          </a:bodyPr>
          <a:lstStyle/>
          <a:p>
            <a:pPr marL="0" marR="0" lvl="0" indent="0" algn="l" rtl="0">
              <a:lnSpc>
                <a:spcPct val="100000"/>
              </a:lnSpc>
              <a:spcBef>
                <a:spcPts val="0"/>
              </a:spcBef>
              <a:spcAft>
                <a:spcPts val="0"/>
              </a:spcAft>
              <a:buClr>
                <a:srgbClr val="009ADE"/>
              </a:buClr>
              <a:buSzPct val="100000"/>
              <a:buFont typeface="Arial"/>
              <a:buNone/>
            </a:pPr>
            <a:r>
              <a:rPr lang="en" sz="2000" b="1" i="0" u="none" strike="noStrike" cap="none">
                <a:solidFill>
                  <a:srgbClr val="009ADE"/>
                </a:solidFill>
                <a:latin typeface="Calibri"/>
                <a:ea typeface="Calibri"/>
                <a:cs typeface="Calibri"/>
                <a:sym typeface="Calibri"/>
              </a:rPr>
              <a:t>Target</a:t>
            </a:r>
            <a:endParaRPr sz="1400">
              <a:solidFill>
                <a:schemeClr val="dk1"/>
              </a:solidFill>
              <a:latin typeface="Calibri"/>
              <a:ea typeface="Calibri"/>
              <a:cs typeface="Calibri"/>
              <a:sym typeface="Calibri"/>
            </a:endParaRPr>
          </a:p>
          <a:p>
            <a:pPr marL="0" marR="0" lvl="0" indent="0" algn="l" rtl="0">
              <a:lnSpc>
                <a:spcPct val="103333"/>
              </a:lnSpc>
              <a:spcBef>
                <a:spcPts val="800"/>
              </a:spcBef>
              <a:spcAft>
                <a:spcPts val="0"/>
              </a:spcAft>
              <a:buClr>
                <a:srgbClr val="000000"/>
              </a:buClr>
              <a:buSzPct val="100000"/>
              <a:buFont typeface="Arial"/>
              <a:buNone/>
            </a:pPr>
            <a:r>
              <a:rPr lang="en" sz="1400" b="1" i="0" u="none" strike="noStrike" cap="none">
                <a:solidFill>
                  <a:srgbClr val="000000"/>
                </a:solidFill>
                <a:latin typeface="Calibri"/>
                <a:ea typeface="Calibri"/>
                <a:cs typeface="Calibri"/>
                <a:sym typeface="Calibri"/>
              </a:rPr>
              <a:t>PHC providers </a:t>
            </a:r>
            <a:r>
              <a:rPr lang="en" sz="1400" b="0" i="0" u="none" strike="noStrike" cap="none">
                <a:solidFill>
                  <a:srgbClr val="000000"/>
                </a:solidFill>
                <a:latin typeface="Calibri"/>
                <a:ea typeface="Calibri"/>
                <a:cs typeface="Calibri"/>
                <a:sym typeface="Calibri"/>
              </a:rPr>
              <a:t>treating </a:t>
            </a:r>
            <a:r>
              <a:rPr lang="en" sz="1400" b="1" i="0" u="none" strike="noStrike" cap="none">
                <a:solidFill>
                  <a:srgbClr val="000000"/>
                </a:solidFill>
                <a:latin typeface="Calibri"/>
                <a:ea typeface="Calibri"/>
                <a:cs typeface="Calibri"/>
                <a:sym typeface="Calibri"/>
              </a:rPr>
              <a:t>children from 0 to 18 years</a:t>
            </a:r>
            <a:r>
              <a:rPr lang="en" sz="1400" b="0" i="0" u="none" strike="noStrike" cap="none">
                <a:solidFill>
                  <a:srgbClr val="000000"/>
                </a:solidFill>
                <a:latin typeface="Calibri"/>
                <a:ea typeface="Calibri"/>
                <a:cs typeface="Calibri"/>
                <a:sym typeface="Calibri"/>
              </a:rPr>
              <a:t>.</a:t>
            </a:r>
            <a:endParaRPr sz="1400">
              <a:solidFill>
                <a:schemeClr val="dk1"/>
              </a:solidFill>
              <a:latin typeface="Calibri"/>
              <a:ea typeface="Calibri"/>
              <a:cs typeface="Calibri"/>
              <a:sym typeface="Calibri"/>
            </a:endParaRPr>
          </a:p>
          <a:p>
            <a:pPr marL="0" marR="0" lvl="0" indent="0" algn="l" rtl="0">
              <a:lnSpc>
                <a:spcPct val="103333"/>
              </a:lnSpc>
              <a:spcBef>
                <a:spcPts val="800"/>
              </a:spcBef>
              <a:spcAft>
                <a:spcPts val="0"/>
              </a:spcAft>
              <a:buClr>
                <a:srgbClr val="000000"/>
              </a:buClr>
              <a:buSzPct val="100000"/>
              <a:buFont typeface="Arial"/>
              <a:buNone/>
            </a:pPr>
            <a:r>
              <a:rPr lang="en" sz="1400" b="0" i="0" u="none" strike="noStrike" cap="none">
                <a:solidFill>
                  <a:srgbClr val="000000"/>
                </a:solidFill>
                <a:latin typeface="Calibri"/>
                <a:ea typeface="Calibri"/>
                <a:cs typeface="Calibri"/>
                <a:sym typeface="Calibri"/>
              </a:rPr>
              <a:t>Applicable across the </a:t>
            </a:r>
            <a:r>
              <a:rPr lang="en" sz="1400" b="1" i="0" u="none" strike="noStrike" cap="none">
                <a:solidFill>
                  <a:srgbClr val="000000"/>
                </a:solidFill>
                <a:latin typeface="Calibri"/>
                <a:ea typeface="Calibri"/>
                <a:cs typeface="Calibri"/>
                <a:sym typeface="Calibri"/>
              </a:rPr>
              <a:t>WHO European Region.</a:t>
            </a:r>
            <a:endParaRPr sz="1400">
              <a:solidFill>
                <a:schemeClr val="dk1"/>
              </a:solidFill>
              <a:latin typeface="Calibri"/>
              <a:ea typeface="Calibri"/>
              <a:cs typeface="Calibri"/>
              <a:sym typeface="Calibri"/>
            </a:endParaRPr>
          </a:p>
          <a:p>
            <a:pPr marL="0" marR="0" lvl="0" indent="0" algn="l" rtl="0">
              <a:lnSpc>
                <a:spcPct val="100000"/>
              </a:lnSpc>
              <a:spcBef>
                <a:spcPts val="800"/>
              </a:spcBef>
              <a:spcAft>
                <a:spcPts val="0"/>
              </a:spcAft>
              <a:buClr>
                <a:srgbClr val="009ADE"/>
              </a:buClr>
              <a:buSzPct val="100000"/>
              <a:buFont typeface="Arial"/>
              <a:buNone/>
            </a:pPr>
            <a:r>
              <a:rPr lang="en" sz="2000" b="1" i="0" u="none" strike="noStrike" cap="none">
                <a:solidFill>
                  <a:srgbClr val="009ADE"/>
                </a:solidFill>
                <a:latin typeface="Calibri"/>
                <a:ea typeface="Calibri"/>
                <a:cs typeface="Calibri"/>
                <a:sym typeface="Calibri"/>
              </a:rPr>
              <a:t>Evidence-based</a:t>
            </a:r>
            <a:endParaRPr sz="1400">
              <a:solidFill>
                <a:schemeClr val="dk1"/>
              </a:solidFill>
              <a:latin typeface="Calibri"/>
              <a:ea typeface="Calibri"/>
              <a:cs typeface="Calibri"/>
              <a:sym typeface="Calibri"/>
            </a:endParaRPr>
          </a:p>
          <a:p>
            <a:pPr marL="0" marR="0" lvl="0" indent="0" algn="l" rtl="0">
              <a:lnSpc>
                <a:spcPct val="103333"/>
              </a:lnSpc>
              <a:spcBef>
                <a:spcPts val="800"/>
              </a:spcBef>
              <a:spcAft>
                <a:spcPts val="0"/>
              </a:spcAft>
              <a:buClr>
                <a:srgbClr val="000000"/>
              </a:buClr>
              <a:buSzPct val="100000"/>
              <a:buFont typeface="Arial"/>
              <a:buNone/>
            </a:pPr>
            <a:r>
              <a:rPr lang="en" sz="1400" b="0" i="0" u="none" strike="noStrike" cap="none">
                <a:solidFill>
                  <a:srgbClr val="000000"/>
                </a:solidFill>
                <a:latin typeface="Calibri"/>
                <a:ea typeface="Calibri"/>
                <a:cs typeface="Calibri"/>
                <a:sym typeface="Calibri"/>
              </a:rPr>
              <a:t>WHO and other </a:t>
            </a:r>
            <a:r>
              <a:rPr lang="en" sz="1400" b="1" i="0" u="none" strike="noStrike" cap="none">
                <a:solidFill>
                  <a:srgbClr val="000000"/>
                </a:solidFill>
                <a:latin typeface="Calibri"/>
                <a:ea typeface="Calibri"/>
                <a:cs typeface="Calibri"/>
                <a:sym typeface="Calibri"/>
              </a:rPr>
              <a:t>evidence-based guidelines.</a:t>
            </a:r>
            <a:endParaRPr sz="1400">
              <a:solidFill>
                <a:schemeClr val="dk1"/>
              </a:solidFill>
              <a:latin typeface="Calibri"/>
              <a:ea typeface="Calibri"/>
              <a:cs typeface="Calibri"/>
              <a:sym typeface="Calibri"/>
            </a:endParaRPr>
          </a:p>
          <a:p>
            <a:pPr marL="0" marR="0" lvl="0" indent="0" algn="l" rtl="0">
              <a:lnSpc>
                <a:spcPct val="100000"/>
              </a:lnSpc>
              <a:spcBef>
                <a:spcPts val="800"/>
              </a:spcBef>
              <a:spcAft>
                <a:spcPts val="0"/>
              </a:spcAft>
              <a:buClr>
                <a:srgbClr val="009ADE"/>
              </a:buClr>
              <a:buSzPct val="100000"/>
              <a:buFont typeface="Arial"/>
              <a:buNone/>
            </a:pPr>
            <a:r>
              <a:rPr lang="en" sz="2000" b="1" i="0" u="none" strike="noStrike" cap="none">
                <a:solidFill>
                  <a:srgbClr val="009ADE"/>
                </a:solidFill>
                <a:latin typeface="Calibri"/>
                <a:ea typeface="Calibri"/>
                <a:cs typeface="Calibri"/>
                <a:sym typeface="Calibri"/>
              </a:rPr>
              <a:t>Practical and pocket-sized </a:t>
            </a:r>
            <a:endParaRPr sz="1400">
              <a:solidFill>
                <a:schemeClr val="dk1"/>
              </a:solidFill>
              <a:latin typeface="Calibri"/>
              <a:ea typeface="Calibri"/>
              <a:cs typeface="Calibri"/>
              <a:sym typeface="Calibri"/>
            </a:endParaRPr>
          </a:p>
          <a:p>
            <a:pPr marL="0" marR="0" lvl="0" indent="0" algn="l" rtl="0">
              <a:lnSpc>
                <a:spcPct val="103333"/>
              </a:lnSpc>
              <a:spcBef>
                <a:spcPts val="800"/>
              </a:spcBef>
              <a:spcAft>
                <a:spcPts val="0"/>
              </a:spcAft>
              <a:buClr>
                <a:srgbClr val="000000"/>
              </a:buClr>
              <a:buSzPct val="100000"/>
              <a:buFont typeface="Arial"/>
              <a:buNone/>
            </a:pPr>
            <a:r>
              <a:rPr lang="en" sz="1400" b="0" i="0" u="none" strike="noStrike" cap="none">
                <a:solidFill>
                  <a:srgbClr val="000000"/>
                </a:solidFill>
                <a:latin typeface="Calibri"/>
                <a:ea typeface="Calibri"/>
                <a:cs typeface="Calibri"/>
                <a:sym typeface="Calibri"/>
              </a:rPr>
              <a:t>Job-aid to be </a:t>
            </a:r>
            <a:r>
              <a:rPr lang="en" sz="1400" b="1" i="0" u="none" strike="noStrike" cap="none">
                <a:solidFill>
                  <a:srgbClr val="000000"/>
                </a:solidFill>
                <a:latin typeface="Calibri"/>
                <a:ea typeface="Calibri"/>
                <a:cs typeface="Calibri"/>
                <a:sym typeface="Calibri"/>
              </a:rPr>
              <a:t>carried during daily work.</a:t>
            </a:r>
            <a:endParaRPr sz="1400">
              <a:solidFill>
                <a:schemeClr val="dk1"/>
              </a:solidFill>
              <a:latin typeface="Calibri"/>
              <a:ea typeface="Calibri"/>
              <a:cs typeface="Calibri"/>
              <a:sym typeface="Calibri"/>
            </a:endParaRPr>
          </a:p>
          <a:p>
            <a:pPr marL="177800" marR="0" lvl="0" indent="-88900" algn="l" rtl="0">
              <a:lnSpc>
                <a:spcPct val="100000"/>
              </a:lnSpc>
              <a:spcBef>
                <a:spcPts val="800"/>
              </a:spcBef>
              <a:spcAft>
                <a:spcPts val="0"/>
              </a:spcAft>
              <a:buClr>
                <a:srgbClr val="000000"/>
              </a:buClr>
              <a:buSzPct val="100000"/>
              <a:buFont typeface="Arial"/>
              <a:buNone/>
            </a:pPr>
            <a:endParaRPr sz="1400" b="0" i="0" u="none" strike="noStrike" cap="none">
              <a:solidFill>
                <a:srgbClr val="000000"/>
              </a:solidFill>
              <a:latin typeface="Calibri"/>
              <a:ea typeface="Calibri"/>
              <a:cs typeface="Calibri"/>
              <a:sym typeface="Calibri"/>
            </a:endParaRPr>
          </a:p>
          <a:p>
            <a:pPr marL="177800" marR="0" lvl="0" indent="-88900" algn="l" rtl="0">
              <a:lnSpc>
                <a:spcPct val="100000"/>
              </a:lnSpc>
              <a:spcBef>
                <a:spcPts val="800"/>
              </a:spcBef>
              <a:spcAft>
                <a:spcPts val="0"/>
              </a:spcAft>
              <a:buClr>
                <a:srgbClr val="000000"/>
              </a:buClr>
              <a:buSzPct val="100000"/>
              <a:buFont typeface="Arial"/>
              <a:buNone/>
            </a:pPr>
            <a:endParaRPr sz="1400" b="0" i="0" u="none" strike="noStrike" cap="none">
              <a:solidFill>
                <a:srgbClr val="000000"/>
              </a:solidFill>
              <a:latin typeface="Calibri"/>
              <a:ea typeface="Calibri"/>
              <a:cs typeface="Calibri"/>
              <a:sym typeface="Calibri"/>
            </a:endParaRPr>
          </a:p>
        </p:txBody>
      </p:sp>
      <p:sp>
        <p:nvSpPr>
          <p:cNvPr id="588" name="Google Shape;588;p75"/>
          <p:cNvSpPr/>
          <p:nvPr/>
        </p:nvSpPr>
        <p:spPr>
          <a:xfrm rot="-6408782">
            <a:off x="5726038" y="2301806"/>
            <a:ext cx="2604325" cy="2398788"/>
          </a:xfrm>
          <a:prstGeom prst="arc">
            <a:avLst>
              <a:gd name="adj1" fmla="val 16200000"/>
              <a:gd name="adj2" fmla="val 0"/>
            </a:avLst>
          </a:prstGeom>
          <a:noFill/>
          <a:ln w="76200" cap="flat" cmpd="sng">
            <a:solidFill>
              <a:srgbClr val="C9DDF3"/>
            </a:solidFill>
            <a:prstDash val="solid"/>
            <a:miter lim="800000"/>
            <a:headEnd type="stealth" w="med" len="med"/>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6"/>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594" name="Google Shape;594;p76"/>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pic>
        <p:nvPicPr>
          <p:cNvPr id="595" name="Google Shape;595;p76"/>
          <p:cNvPicPr preferRelativeResize="0"/>
          <p:nvPr/>
        </p:nvPicPr>
        <p:blipFill>
          <a:blip r:embed="rId5">
            <a:alphaModFix/>
          </a:blip>
          <a:stretch>
            <a:fillRect/>
          </a:stretch>
        </p:blipFill>
        <p:spPr>
          <a:xfrm>
            <a:off x="4697697" y="115525"/>
            <a:ext cx="1327100" cy="797650"/>
          </a:xfrm>
          <a:prstGeom prst="rect">
            <a:avLst/>
          </a:prstGeom>
          <a:noFill/>
          <a:ln>
            <a:noFill/>
          </a:ln>
        </p:spPr>
      </p:pic>
      <p:pic>
        <p:nvPicPr>
          <p:cNvPr id="596" name="Google Shape;596;p76" descr="Uma imagem com texto, captura de ecrã, círculo&#10;&#10;Descrição gerada automaticamente"/>
          <p:cNvPicPr preferRelativeResize="0"/>
          <p:nvPr/>
        </p:nvPicPr>
        <p:blipFill rotWithShape="1">
          <a:blip r:embed="rId6">
            <a:alphaModFix/>
          </a:blip>
          <a:srcRect/>
          <a:stretch/>
        </p:blipFill>
        <p:spPr>
          <a:xfrm>
            <a:off x="6341556" y="1054915"/>
            <a:ext cx="2802444" cy="3914609"/>
          </a:xfrm>
          <a:prstGeom prst="rect">
            <a:avLst/>
          </a:prstGeom>
          <a:noFill/>
          <a:ln>
            <a:noFill/>
          </a:ln>
        </p:spPr>
      </p:pic>
      <p:sp>
        <p:nvSpPr>
          <p:cNvPr id="597" name="Google Shape;597;p76"/>
          <p:cNvSpPr txBox="1"/>
          <p:nvPr/>
        </p:nvSpPr>
        <p:spPr>
          <a:xfrm>
            <a:off x="1181475" y="939025"/>
            <a:ext cx="7685700" cy="869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9ADE"/>
              </a:buClr>
              <a:buSzPts val="3000"/>
              <a:buFont typeface="Calibri"/>
              <a:buNone/>
            </a:pPr>
            <a:r>
              <a:rPr lang="en" sz="2600" b="1">
                <a:solidFill>
                  <a:srgbClr val="009ADE"/>
                </a:solidFill>
                <a:highlight>
                  <a:srgbClr val="FFFFFF"/>
                </a:highlight>
                <a:latin typeface="Calibri"/>
                <a:ea typeface="Calibri"/>
                <a:cs typeface="Calibri"/>
                <a:sym typeface="Calibri"/>
              </a:rPr>
              <a:t>5 | </a:t>
            </a:r>
            <a:r>
              <a:rPr lang="en" sz="2600" b="1">
                <a:solidFill>
                  <a:srgbClr val="002060"/>
                </a:solidFill>
                <a:highlight>
                  <a:srgbClr val="FFFFFF"/>
                </a:highlight>
                <a:latin typeface="Calibri"/>
                <a:ea typeface="Calibri"/>
                <a:cs typeface="Calibri"/>
                <a:sym typeface="Calibri"/>
              </a:rPr>
              <a:t>Pocket Book of Primary Health </a:t>
            </a:r>
            <a:endParaRPr sz="2600" b="1">
              <a:solidFill>
                <a:srgbClr val="00206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9ADE"/>
              </a:buClr>
              <a:buSzPts val="3000"/>
              <a:buFont typeface="Calibri"/>
              <a:buNone/>
            </a:pPr>
            <a:r>
              <a:rPr lang="en" sz="2600" b="1">
                <a:solidFill>
                  <a:srgbClr val="002060"/>
                </a:solidFill>
                <a:highlight>
                  <a:srgbClr val="FFFFFF"/>
                </a:highlight>
                <a:latin typeface="Calibri"/>
                <a:ea typeface="Calibri"/>
                <a:cs typeface="Calibri"/>
                <a:sym typeface="Calibri"/>
              </a:rPr>
              <a:t>Care for children and adolescents</a:t>
            </a:r>
            <a:endParaRPr sz="2600">
              <a:solidFill>
                <a:srgbClr val="002060"/>
              </a:solidFill>
              <a:highlight>
                <a:srgbClr val="FFFFFF"/>
              </a:highlight>
              <a:latin typeface="Calibri"/>
              <a:ea typeface="Calibri"/>
              <a:cs typeface="Calibri"/>
              <a:sym typeface="Calibri"/>
            </a:endParaRPr>
          </a:p>
        </p:txBody>
      </p:sp>
      <p:pic>
        <p:nvPicPr>
          <p:cNvPr id="598" name="Google Shape;598;p76" descr="Uma imagem com texto, diagrama, esqueleto&#10;&#10;Descrição gerada automaticamente"/>
          <p:cNvPicPr preferRelativeResize="0"/>
          <p:nvPr/>
        </p:nvPicPr>
        <p:blipFill rotWithShape="1">
          <a:blip r:embed="rId7">
            <a:alphaModFix/>
          </a:blip>
          <a:srcRect/>
          <a:stretch/>
        </p:blipFill>
        <p:spPr>
          <a:xfrm>
            <a:off x="4762407" y="2637951"/>
            <a:ext cx="1571964" cy="2250649"/>
          </a:xfrm>
          <a:prstGeom prst="rect">
            <a:avLst/>
          </a:prstGeom>
          <a:noFill/>
          <a:ln>
            <a:noFill/>
          </a:ln>
        </p:spPr>
      </p:pic>
      <p:sp>
        <p:nvSpPr>
          <p:cNvPr id="599" name="Google Shape;599;p76"/>
          <p:cNvSpPr txBox="1"/>
          <p:nvPr/>
        </p:nvSpPr>
        <p:spPr>
          <a:xfrm>
            <a:off x="1181475" y="1889133"/>
            <a:ext cx="3215400" cy="2587800"/>
          </a:xfrm>
          <a:prstGeom prst="rect">
            <a:avLst/>
          </a:prstGeom>
          <a:noFill/>
          <a:ln>
            <a:noFill/>
          </a:ln>
        </p:spPr>
        <p:txBody>
          <a:bodyPr spcFirstLastPara="1" wrap="square" lIns="68575" tIns="34275" rIns="68575" bIns="34275" anchor="t" anchorCtr="0">
            <a:normAutofit fontScale="47500" lnSpcReduction="10000"/>
          </a:bodyPr>
          <a:lstStyle/>
          <a:p>
            <a:pPr marL="177800" marR="0" lvl="0" indent="-164941" algn="l" rtl="0">
              <a:lnSpc>
                <a:spcPct val="115000"/>
              </a:lnSpc>
              <a:spcBef>
                <a:spcPts val="0"/>
              </a:spcBef>
              <a:spcAft>
                <a:spcPts val="0"/>
              </a:spcAft>
              <a:buClr>
                <a:srgbClr val="009ADE"/>
              </a:buClr>
              <a:buSzPct val="100000"/>
              <a:buFont typeface="Arial"/>
              <a:buChar char="•"/>
            </a:pPr>
            <a:r>
              <a:rPr lang="en" sz="2100" b="0" i="0" u="none" strike="noStrike" cap="none">
                <a:solidFill>
                  <a:srgbClr val="009ADE"/>
                </a:solidFill>
                <a:latin typeface="Helvetica Neue"/>
                <a:ea typeface="Helvetica Neue"/>
                <a:cs typeface="Helvetica Neue"/>
                <a:sym typeface="Helvetica Neue"/>
              </a:rPr>
              <a:t>Nutritional </a:t>
            </a:r>
            <a:r>
              <a:rPr lang="en" sz="2100" b="0" i="0" u="none" strike="noStrike" cap="none">
                <a:solidFill>
                  <a:schemeClr val="dk1"/>
                </a:solidFill>
                <a:latin typeface="Helvetica Neue"/>
                <a:ea typeface="Helvetica Neue"/>
                <a:cs typeface="Helvetica Neue"/>
                <a:sym typeface="Helvetica Neue"/>
              </a:rPr>
              <a:t>and</a:t>
            </a:r>
            <a:r>
              <a:rPr lang="en" sz="2100" b="0" i="0" u="none" strike="noStrike" cap="none">
                <a:solidFill>
                  <a:srgbClr val="009ADE"/>
                </a:solidFill>
                <a:latin typeface="Helvetica Neue"/>
                <a:ea typeface="Helvetica Neue"/>
                <a:cs typeface="Helvetica Neue"/>
                <a:sym typeface="Helvetica Neue"/>
              </a:rPr>
              <a:t> feeding </a:t>
            </a:r>
            <a:r>
              <a:rPr lang="en" sz="2100" b="0" i="0" u="none" strike="noStrike" cap="none">
                <a:solidFill>
                  <a:srgbClr val="000000"/>
                </a:solidFill>
                <a:latin typeface="Helvetica Neue"/>
                <a:ea typeface="Helvetica Neue"/>
                <a:cs typeface="Helvetica Neue"/>
                <a:sym typeface="Helvetica Neue"/>
              </a:rPr>
              <a:t>recommendations;</a:t>
            </a:r>
            <a:endParaRPr sz="2100" b="0" i="0" u="none" strike="noStrike" cap="none">
              <a:solidFill>
                <a:srgbClr val="000000"/>
              </a:solidFill>
              <a:latin typeface="Helvetica Neue"/>
              <a:ea typeface="Helvetica Neue"/>
              <a:cs typeface="Helvetica Neue"/>
              <a:sym typeface="Helvetica Neue"/>
            </a:endParaRPr>
          </a:p>
          <a:p>
            <a:pPr marL="177800" marR="0" lvl="0" indent="-164941" algn="l" rtl="0">
              <a:lnSpc>
                <a:spcPct val="115000"/>
              </a:lnSpc>
              <a:spcBef>
                <a:spcPts val="800"/>
              </a:spcBef>
              <a:spcAft>
                <a:spcPts val="0"/>
              </a:spcAft>
              <a:buClr>
                <a:srgbClr val="000000"/>
              </a:buClr>
              <a:buSzPct val="100000"/>
              <a:buFont typeface="Arial"/>
              <a:buChar char="•"/>
            </a:pPr>
            <a:r>
              <a:rPr lang="en" sz="2100" b="0" i="0" u="none" strike="noStrike" cap="none">
                <a:solidFill>
                  <a:srgbClr val="000000"/>
                </a:solidFill>
                <a:latin typeface="Helvetica Neue"/>
                <a:ea typeface="Helvetica Neue"/>
                <a:cs typeface="Helvetica Neue"/>
                <a:sym typeface="Helvetica Neue"/>
              </a:rPr>
              <a:t>Healthy diet and physical activity to </a:t>
            </a:r>
            <a:r>
              <a:rPr lang="en" sz="2100" b="0" i="0" u="none" strike="noStrike" cap="none">
                <a:solidFill>
                  <a:srgbClr val="009ADE"/>
                </a:solidFill>
                <a:latin typeface="Helvetica Neue"/>
                <a:ea typeface="Helvetica Neue"/>
                <a:cs typeface="Helvetica Neue"/>
                <a:sym typeface="Helvetica Neue"/>
              </a:rPr>
              <a:t>decrease risk of overweight, obesity </a:t>
            </a:r>
            <a:r>
              <a:rPr lang="en" sz="2100" b="0" i="0" u="none" strike="noStrike" cap="none">
                <a:solidFill>
                  <a:schemeClr val="dk1"/>
                </a:solidFill>
                <a:latin typeface="Helvetica Neue"/>
                <a:ea typeface="Helvetica Neue"/>
                <a:cs typeface="Helvetica Neue"/>
                <a:sym typeface="Helvetica Neue"/>
              </a:rPr>
              <a:t>and other </a:t>
            </a:r>
            <a:r>
              <a:rPr lang="en" sz="2100" b="0" i="0" u="none" strike="noStrike" cap="none">
                <a:solidFill>
                  <a:srgbClr val="009ADE"/>
                </a:solidFill>
                <a:latin typeface="Helvetica Neue"/>
                <a:ea typeface="Helvetica Neue"/>
                <a:cs typeface="Helvetica Neue"/>
                <a:sym typeface="Helvetica Neue"/>
              </a:rPr>
              <a:t>NCDs;</a:t>
            </a:r>
            <a:endParaRPr sz="2100" b="0" i="0" u="none" strike="noStrike" cap="none">
              <a:solidFill>
                <a:srgbClr val="009ADE"/>
              </a:solidFill>
              <a:latin typeface="Helvetica Neue"/>
              <a:ea typeface="Helvetica Neue"/>
              <a:cs typeface="Helvetica Neue"/>
              <a:sym typeface="Helvetica Neue"/>
            </a:endParaRPr>
          </a:p>
          <a:p>
            <a:pPr marL="177800" marR="0" lvl="0" indent="-164941" algn="l" rtl="0">
              <a:lnSpc>
                <a:spcPct val="115000"/>
              </a:lnSpc>
              <a:spcBef>
                <a:spcPts val="800"/>
              </a:spcBef>
              <a:spcAft>
                <a:spcPts val="0"/>
              </a:spcAft>
              <a:buClr>
                <a:srgbClr val="000000"/>
              </a:buClr>
              <a:buSzPct val="100000"/>
              <a:buFont typeface="Arial"/>
              <a:buChar char="•"/>
            </a:pPr>
            <a:r>
              <a:rPr lang="en" sz="2100" b="0" i="0" u="none" strike="noStrike" cap="none">
                <a:solidFill>
                  <a:srgbClr val="000000"/>
                </a:solidFill>
                <a:latin typeface="Helvetica Neue"/>
                <a:ea typeface="Helvetica Neue"/>
                <a:cs typeface="Helvetica Neue"/>
                <a:sym typeface="Helvetica Neue"/>
              </a:rPr>
              <a:t>Monitor </a:t>
            </a:r>
            <a:r>
              <a:rPr lang="en" sz="2100" b="0" i="0" u="none" strike="noStrike" cap="none">
                <a:solidFill>
                  <a:srgbClr val="009ADE"/>
                </a:solidFill>
                <a:latin typeface="Helvetica Neue"/>
                <a:ea typeface="Helvetica Neue"/>
                <a:cs typeface="Helvetica Neue"/>
                <a:sym typeface="Helvetica Neue"/>
              </a:rPr>
              <a:t>growth </a:t>
            </a:r>
            <a:r>
              <a:rPr lang="en" sz="2100" b="0" i="0" u="none" strike="noStrike" cap="none">
                <a:solidFill>
                  <a:schemeClr val="dk1"/>
                </a:solidFill>
                <a:latin typeface="Helvetica Neue"/>
                <a:ea typeface="Helvetica Neue"/>
                <a:cs typeface="Helvetica Neue"/>
                <a:sym typeface="Helvetica Neue"/>
              </a:rPr>
              <a:t>and</a:t>
            </a:r>
            <a:r>
              <a:rPr lang="en" sz="2100" b="0" i="0" u="none" strike="noStrike" cap="none">
                <a:solidFill>
                  <a:srgbClr val="009ADE"/>
                </a:solidFill>
                <a:latin typeface="Helvetica Neue"/>
                <a:ea typeface="Helvetica Neue"/>
                <a:cs typeface="Helvetica Neue"/>
                <a:sym typeface="Helvetica Neue"/>
              </a:rPr>
              <a:t> BMI; </a:t>
            </a:r>
            <a:endParaRPr sz="1400">
              <a:solidFill>
                <a:schemeClr val="dk1"/>
              </a:solidFill>
              <a:latin typeface="Calibri"/>
              <a:ea typeface="Calibri"/>
              <a:cs typeface="Calibri"/>
              <a:sym typeface="Calibri"/>
            </a:endParaRPr>
          </a:p>
          <a:p>
            <a:pPr marL="177800" marR="0" lvl="0" indent="-164941" algn="l" rtl="0">
              <a:lnSpc>
                <a:spcPct val="115000"/>
              </a:lnSpc>
              <a:spcBef>
                <a:spcPts val="800"/>
              </a:spcBef>
              <a:spcAft>
                <a:spcPts val="0"/>
              </a:spcAft>
              <a:buClr>
                <a:srgbClr val="009ADE"/>
              </a:buClr>
              <a:buSzPct val="100000"/>
              <a:buFont typeface="Arial"/>
              <a:buChar char="•"/>
            </a:pPr>
            <a:r>
              <a:rPr lang="en" sz="2100" b="0" i="0" u="none" strike="noStrike" cap="none">
                <a:solidFill>
                  <a:srgbClr val="009ADE"/>
                </a:solidFill>
                <a:latin typeface="Helvetica Neue"/>
                <a:ea typeface="Helvetica Neue"/>
                <a:cs typeface="Helvetica Neue"/>
                <a:sym typeface="Helvetica Neue"/>
              </a:rPr>
              <a:t>Screen </a:t>
            </a:r>
            <a:r>
              <a:rPr lang="en" sz="2100" b="0" i="0" u="none" strike="noStrike" cap="none">
                <a:solidFill>
                  <a:srgbClr val="000000"/>
                </a:solidFill>
                <a:latin typeface="Helvetica Neue"/>
                <a:ea typeface="Helvetica Neue"/>
                <a:cs typeface="Helvetica Neue"/>
                <a:sym typeface="Helvetica Neue"/>
              </a:rPr>
              <a:t>for nutritional problems; </a:t>
            </a:r>
            <a:endParaRPr sz="1400">
              <a:solidFill>
                <a:schemeClr val="dk1"/>
              </a:solidFill>
              <a:latin typeface="Calibri"/>
              <a:ea typeface="Calibri"/>
              <a:cs typeface="Calibri"/>
              <a:sym typeface="Calibri"/>
            </a:endParaRPr>
          </a:p>
          <a:p>
            <a:pPr marL="177800" marR="0" lvl="0" indent="-164941" algn="l" rtl="0">
              <a:lnSpc>
                <a:spcPct val="115000"/>
              </a:lnSpc>
              <a:spcBef>
                <a:spcPts val="800"/>
              </a:spcBef>
              <a:spcAft>
                <a:spcPts val="0"/>
              </a:spcAft>
              <a:buClr>
                <a:srgbClr val="000000"/>
              </a:buClr>
              <a:buSzPct val="100000"/>
              <a:buFont typeface="Arial"/>
              <a:buChar char="•"/>
            </a:pPr>
            <a:r>
              <a:rPr lang="en" sz="2100" b="0" i="0" u="none" strike="noStrike" cap="none">
                <a:solidFill>
                  <a:srgbClr val="000000"/>
                </a:solidFill>
                <a:latin typeface="Helvetica Neue"/>
                <a:ea typeface="Helvetica Neue"/>
                <a:cs typeface="Helvetica Neue"/>
                <a:sym typeface="Helvetica Neue"/>
              </a:rPr>
              <a:t>Manage </a:t>
            </a:r>
            <a:r>
              <a:rPr lang="en" sz="2100" b="0" i="0" u="none" strike="noStrike" cap="none">
                <a:solidFill>
                  <a:srgbClr val="009ADE"/>
                </a:solidFill>
                <a:latin typeface="Helvetica Neue"/>
                <a:ea typeface="Helvetica Neue"/>
                <a:cs typeface="Helvetica Neue"/>
                <a:sym typeface="Helvetica Neue"/>
              </a:rPr>
              <a:t>overweight, obesity, malnutrition </a:t>
            </a:r>
            <a:r>
              <a:rPr lang="en" sz="2100" b="0" i="0" u="none" strike="noStrike" cap="none">
                <a:solidFill>
                  <a:srgbClr val="000000"/>
                </a:solidFill>
                <a:latin typeface="Helvetica Neue"/>
                <a:ea typeface="Helvetica Neue"/>
                <a:cs typeface="Helvetica Neue"/>
                <a:sym typeface="Helvetica Neue"/>
              </a:rPr>
              <a:t>and </a:t>
            </a:r>
            <a:r>
              <a:rPr lang="en" sz="2100" b="0" i="0" u="none" strike="noStrike" cap="none">
                <a:solidFill>
                  <a:srgbClr val="009ADE"/>
                </a:solidFill>
                <a:latin typeface="Helvetica Neue"/>
                <a:ea typeface="Helvetica Neue"/>
                <a:cs typeface="Helvetica Neue"/>
                <a:sym typeface="Helvetica Neue"/>
              </a:rPr>
              <a:t>eating disorders;  </a:t>
            </a:r>
            <a:endParaRPr sz="1400">
              <a:solidFill>
                <a:schemeClr val="dk1"/>
              </a:solidFill>
              <a:latin typeface="Calibri"/>
              <a:ea typeface="Calibri"/>
              <a:cs typeface="Calibri"/>
              <a:sym typeface="Calibri"/>
            </a:endParaRPr>
          </a:p>
          <a:p>
            <a:pPr marL="177800" marR="0" lvl="0" indent="-164941" algn="l" rtl="0">
              <a:lnSpc>
                <a:spcPct val="115000"/>
              </a:lnSpc>
              <a:spcBef>
                <a:spcPts val="800"/>
              </a:spcBef>
              <a:spcAft>
                <a:spcPts val="0"/>
              </a:spcAft>
              <a:buClr>
                <a:srgbClr val="000000"/>
              </a:buClr>
              <a:buSzPct val="100000"/>
              <a:buFont typeface="Arial"/>
              <a:buChar char="•"/>
            </a:pPr>
            <a:r>
              <a:rPr lang="en" sz="2100" b="0" i="0" u="none" strike="noStrike" cap="none">
                <a:solidFill>
                  <a:srgbClr val="000000"/>
                </a:solidFill>
                <a:latin typeface="Helvetica Neue"/>
                <a:ea typeface="Helvetica Neue"/>
                <a:cs typeface="Helvetica Neue"/>
                <a:sym typeface="Helvetica Neue"/>
              </a:rPr>
              <a:t>Review </a:t>
            </a:r>
            <a:r>
              <a:rPr lang="en" sz="2100" b="0" i="0" u="none" strike="noStrike" cap="none">
                <a:solidFill>
                  <a:srgbClr val="009ADE"/>
                </a:solidFill>
                <a:latin typeface="Helvetica Neue"/>
                <a:ea typeface="Helvetica Neue"/>
                <a:cs typeface="Helvetica Neue"/>
                <a:sym typeface="Helvetica Neue"/>
              </a:rPr>
              <a:t>dietary </a:t>
            </a:r>
            <a:r>
              <a:rPr lang="en" sz="2100" b="0" i="0" u="none" strike="noStrike" cap="none">
                <a:solidFill>
                  <a:schemeClr val="dk1"/>
                </a:solidFill>
                <a:latin typeface="Helvetica Neue"/>
                <a:ea typeface="Helvetica Neue"/>
                <a:cs typeface="Helvetica Neue"/>
                <a:sym typeface="Helvetica Neue"/>
              </a:rPr>
              <a:t>and</a:t>
            </a:r>
            <a:r>
              <a:rPr lang="en" sz="2100" b="0" i="0" u="none" strike="noStrike" cap="none">
                <a:solidFill>
                  <a:srgbClr val="009ADE"/>
                </a:solidFill>
                <a:latin typeface="Helvetica Neue"/>
                <a:ea typeface="Helvetica Neue"/>
                <a:cs typeface="Helvetica Neue"/>
                <a:sym typeface="Helvetica Neue"/>
              </a:rPr>
              <a:t> physical activity history </a:t>
            </a:r>
            <a:r>
              <a:rPr lang="en" sz="2100" b="0" i="0" u="none" strike="noStrike" cap="none">
                <a:solidFill>
                  <a:srgbClr val="000000"/>
                </a:solidFill>
                <a:latin typeface="Helvetica Neue"/>
                <a:ea typeface="Helvetica Neue"/>
                <a:cs typeface="Helvetica Neue"/>
                <a:sym typeface="Helvetica Neue"/>
              </a:rPr>
              <a:t>- NCDs family history and intrauterine growth restriction;</a:t>
            </a:r>
            <a:endParaRPr sz="2100" b="0" i="0" u="none" strike="noStrike" cap="none">
              <a:solidFill>
                <a:srgbClr val="000000"/>
              </a:solidFill>
              <a:latin typeface="Helvetica Neue"/>
              <a:ea typeface="Helvetica Neue"/>
              <a:cs typeface="Helvetica Neue"/>
              <a:sym typeface="Helvetica Neue"/>
            </a:endParaRPr>
          </a:p>
          <a:p>
            <a:pPr marL="177800" marR="0" lvl="0" indent="-164941" algn="l" rtl="0">
              <a:lnSpc>
                <a:spcPct val="115000"/>
              </a:lnSpc>
              <a:spcBef>
                <a:spcPts val="800"/>
              </a:spcBef>
              <a:spcAft>
                <a:spcPts val="0"/>
              </a:spcAft>
              <a:buClr>
                <a:srgbClr val="000000"/>
              </a:buClr>
              <a:buSzPct val="100000"/>
              <a:buFont typeface="Arial"/>
              <a:buChar char="•"/>
            </a:pPr>
            <a:r>
              <a:rPr lang="en" sz="2100" b="0" i="0" u="none" strike="noStrike" cap="none">
                <a:solidFill>
                  <a:srgbClr val="000000"/>
                </a:solidFill>
                <a:latin typeface="Helvetica Neue"/>
                <a:ea typeface="Helvetica Neue"/>
                <a:cs typeface="Helvetica Neue"/>
                <a:sym typeface="Helvetica Neue"/>
              </a:rPr>
              <a:t>Promote </a:t>
            </a:r>
            <a:r>
              <a:rPr lang="en" sz="2100" b="0" i="0" u="none" strike="noStrike" cap="none">
                <a:solidFill>
                  <a:srgbClr val="009ADE"/>
                </a:solidFill>
                <a:latin typeface="Helvetica Neue"/>
                <a:ea typeface="Helvetica Neue"/>
                <a:cs typeface="Helvetica Neue"/>
                <a:sym typeface="Helvetica Neue"/>
              </a:rPr>
              <a:t>family adherence </a:t>
            </a:r>
            <a:r>
              <a:rPr lang="en" sz="2100" b="0" i="0" u="none" strike="noStrike" cap="none">
                <a:solidFill>
                  <a:srgbClr val="000000"/>
                </a:solidFill>
                <a:latin typeface="Helvetica Neue"/>
                <a:ea typeface="Helvetica Neue"/>
                <a:cs typeface="Helvetica Neue"/>
                <a:sym typeface="Helvetica Neue"/>
              </a:rPr>
              <a:t>to </a:t>
            </a:r>
            <a:r>
              <a:rPr lang="en" sz="2100" b="1" i="0" u="none" strike="noStrike" cap="none">
                <a:solidFill>
                  <a:srgbClr val="009ADE"/>
                </a:solidFill>
                <a:latin typeface="Helvetica Neue"/>
                <a:ea typeface="Helvetica Neue"/>
                <a:cs typeface="Helvetica Neue"/>
                <a:sym typeface="Helvetica Neue"/>
              </a:rPr>
              <a:t>healthy behaviours.</a:t>
            </a:r>
            <a:endParaRPr sz="1400" b="0" i="0" u="none" strike="noStrike" cap="none">
              <a:solidFill>
                <a:srgbClr val="000000"/>
              </a:solidFill>
              <a:latin typeface="Calibri"/>
              <a:ea typeface="Calibri"/>
              <a:cs typeface="Calibri"/>
              <a:sym typeface="Calibri"/>
            </a:endParaRPr>
          </a:p>
          <a:p>
            <a:pPr marL="177800" marR="0" lvl="0" indent="-127000" algn="l" rtl="0">
              <a:lnSpc>
                <a:spcPct val="100000"/>
              </a:lnSpc>
              <a:spcBef>
                <a:spcPts val="800"/>
              </a:spcBef>
              <a:spcAft>
                <a:spcPts val="0"/>
              </a:spcAft>
              <a:buClr>
                <a:srgbClr val="000000"/>
              </a:buClr>
              <a:buSzPct val="1000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7"/>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605" name="Google Shape;605;p77"/>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pic>
        <p:nvPicPr>
          <p:cNvPr id="606" name="Google Shape;606;p77"/>
          <p:cNvPicPr preferRelativeResize="0"/>
          <p:nvPr/>
        </p:nvPicPr>
        <p:blipFill>
          <a:blip r:embed="rId5">
            <a:alphaModFix/>
          </a:blip>
          <a:stretch>
            <a:fillRect/>
          </a:stretch>
        </p:blipFill>
        <p:spPr>
          <a:xfrm>
            <a:off x="4697697" y="115525"/>
            <a:ext cx="1327100" cy="797650"/>
          </a:xfrm>
          <a:prstGeom prst="rect">
            <a:avLst/>
          </a:prstGeom>
          <a:noFill/>
          <a:ln>
            <a:noFill/>
          </a:ln>
        </p:spPr>
      </p:pic>
      <p:sp>
        <p:nvSpPr>
          <p:cNvPr id="607" name="Google Shape;607;p77"/>
          <p:cNvSpPr txBox="1"/>
          <p:nvPr/>
        </p:nvSpPr>
        <p:spPr>
          <a:xfrm>
            <a:off x="1087572" y="1864452"/>
            <a:ext cx="4642500" cy="14505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100"/>
              </a:spcBef>
              <a:spcAft>
                <a:spcPts val="0"/>
              </a:spcAft>
              <a:buClr>
                <a:srgbClr val="000000"/>
              </a:buClr>
              <a:buSzPts val="800"/>
              <a:buFont typeface="Arial"/>
              <a:buNone/>
            </a:pPr>
            <a:r>
              <a:rPr lang="en" b="1">
                <a:solidFill>
                  <a:srgbClr val="009ADE"/>
                </a:solidFill>
                <a:latin typeface="Calibri"/>
                <a:ea typeface="Calibri"/>
                <a:cs typeface="Calibri"/>
                <a:sym typeface="Calibri"/>
              </a:rPr>
              <a:t>The HEALTH-IQ project</a:t>
            </a:r>
            <a:r>
              <a:rPr lang="en">
                <a:solidFill>
                  <a:srgbClr val="009ADE"/>
                </a:solidFill>
                <a:latin typeface="Calibri"/>
                <a:ea typeface="Calibri"/>
                <a:cs typeface="Calibri"/>
                <a:sym typeface="Calibri"/>
              </a:rPr>
              <a:t> “</a:t>
            </a:r>
            <a:r>
              <a:rPr lang="en" i="1">
                <a:solidFill>
                  <a:srgbClr val="009ADE"/>
                </a:solidFill>
                <a:latin typeface="Calibri"/>
                <a:ea typeface="Calibri"/>
                <a:cs typeface="Calibri"/>
                <a:sym typeface="Calibri"/>
              </a:rPr>
              <a:t>Development and implementation of a framework for quality care</a:t>
            </a:r>
            <a:r>
              <a:rPr lang="en">
                <a:solidFill>
                  <a:srgbClr val="009ADE"/>
                </a:solidFill>
                <a:latin typeface="Calibri"/>
                <a:ea typeface="Calibri"/>
                <a:cs typeface="Calibri"/>
                <a:sym typeface="Calibri"/>
              </a:rPr>
              <a:t>” (2023 – 2025), </a:t>
            </a:r>
            <a:r>
              <a:rPr lang="en">
                <a:solidFill>
                  <a:srgbClr val="000000"/>
                </a:solidFill>
                <a:latin typeface="Calibri"/>
                <a:ea typeface="Calibri"/>
                <a:cs typeface="Calibri"/>
                <a:sym typeface="Calibri"/>
              </a:rPr>
              <a:t>assesses the </a:t>
            </a:r>
            <a:r>
              <a:rPr lang="en" b="1">
                <a:solidFill>
                  <a:srgbClr val="000000"/>
                </a:solidFill>
                <a:latin typeface="Calibri"/>
                <a:ea typeface="Calibri"/>
                <a:cs typeface="Calibri"/>
                <a:sym typeface="Calibri"/>
              </a:rPr>
              <a:t>full spectrum of HC services, public health access </a:t>
            </a:r>
            <a:r>
              <a:rPr lang="en">
                <a:solidFill>
                  <a:srgbClr val="000000"/>
                </a:solidFill>
                <a:latin typeface="Calibri"/>
                <a:ea typeface="Calibri"/>
                <a:cs typeface="Calibri"/>
                <a:sym typeface="Calibri"/>
              </a:rPr>
              <a:t>and </a:t>
            </a:r>
            <a:r>
              <a:rPr lang="en" b="1">
                <a:solidFill>
                  <a:srgbClr val="000000"/>
                </a:solidFill>
                <a:latin typeface="Calibri"/>
                <a:ea typeface="Calibri"/>
                <a:cs typeface="Calibri"/>
                <a:sym typeface="Calibri"/>
              </a:rPr>
              <a:t>prevention procedures</a:t>
            </a:r>
            <a:r>
              <a:rPr lang="en">
                <a:solidFill>
                  <a:srgbClr val="000000"/>
                </a:solidFill>
                <a:latin typeface="Calibri"/>
                <a:ea typeface="Calibri"/>
                <a:cs typeface="Calibri"/>
                <a:sym typeface="Calibri"/>
              </a:rPr>
              <a:t> for </a:t>
            </a:r>
            <a:r>
              <a:rPr lang="en" b="1">
                <a:solidFill>
                  <a:srgbClr val="000000"/>
                </a:solidFill>
                <a:latin typeface="Calibri"/>
                <a:ea typeface="Calibri"/>
                <a:cs typeface="Calibri"/>
                <a:sym typeface="Calibri"/>
              </a:rPr>
              <a:t>NCDs and mental health.  </a:t>
            </a:r>
            <a:endParaRPr sz="1100">
              <a:solidFill>
                <a:srgbClr val="009AD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800"/>
              <a:buFont typeface="Arial"/>
              <a:buNone/>
            </a:pPr>
            <a:endParaRPr sz="1100">
              <a:solidFill>
                <a:srgbClr val="000000"/>
              </a:solidFill>
              <a:latin typeface="Calibri"/>
              <a:ea typeface="Calibri"/>
              <a:cs typeface="Calibri"/>
              <a:sym typeface="Calibri"/>
            </a:endParaRPr>
          </a:p>
          <a:p>
            <a:pPr marL="0" marR="0" lvl="0" indent="0" algn="l" rtl="0">
              <a:spcBef>
                <a:spcPts val="200"/>
              </a:spcBef>
              <a:spcAft>
                <a:spcPts val="0"/>
              </a:spcAft>
              <a:buClr>
                <a:srgbClr val="000000"/>
              </a:buClr>
              <a:buSzPts val="1800"/>
              <a:buFont typeface="Calibri"/>
              <a:buNone/>
            </a:pPr>
            <a:endParaRPr sz="1500">
              <a:solidFill>
                <a:srgbClr val="000000"/>
              </a:solidFill>
              <a:latin typeface="Calibri"/>
              <a:ea typeface="Calibri"/>
              <a:cs typeface="Calibri"/>
              <a:sym typeface="Calibri"/>
            </a:endParaRPr>
          </a:p>
          <a:p>
            <a:pPr marL="0" marR="0" lvl="0" indent="0" algn="l" rtl="0">
              <a:lnSpc>
                <a:spcPct val="115000"/>
              </a:lnSpc>
              <a:spcBef>
                <a:spcPts val="200"/>
              </a:spcBef>
              <a:spcAft>
                <a:spcPts val="0"/>
              </a:spcAft>
              <a:buClr>
                <a:srgbClr val="000000"/>
              </a:buClr>
              <a:buSzPts val="2100"/>
              <a:buFont typeface="Calibri"/>
              <a:buNone/>
            </a:pPr>
            <a:endParaRPr sz="1800">
              <a:solidFill>
                <a:srgbClr val="000000"/>
              </a:solidFill>
              <a:latin typeface="Calibri"/>
              <a:ea typeface="Calibri"/>
              <a:cs typeface="Calibri"/>
              <a:sym typeface="Calibri"/>
            </a:endParaRPr>
          </a:p>
          <a:p>
            <a:pPr marL="0" marR="0" lvl="0" indent="0" algn="l" rtl="0">
              <a:spcBef>
                <a:spcPts val="100"/>
              </a:spcBef>
              <a:spcAft>
                <a:spcPts val="0"/>
              </a:spcAft>
              <a:buClr>
                <a:srgbClr val="000000"/>
              </a:buClr>
              <a:buSzPts val="1600"/>
              <a:buFont typeface="Calibri"/>
              <a:buNone/>
            </a:pPr>
            <a:endParaRPr sz="1300">
              <a:solidFill>
                <a:srgbClr val="000000"/>
              </a:solidFill>
              <a:latin typeface="Calibri"/>
              <a:ea typeface="Calibri"/>
              <a:cs typeface="Calibri"/>
              <a:sym typeface="Calibri"/>
            </a:endParaRPr>
          </a:p>
        </p:txBody>
      </p:sp>
      <p:sp>
        <p:nvSpPr>
          <p:cNvPr id="608" name="Google Shape;608;p77"/>
          <p:cNvSpPr txBox="1"/>
          <p:nvPr/>
        </p:nvSpPr>
        <p:spPr>
          <a:xfrm>
            <a:off x="1037150" y="989375"/>
            <a:ext cx="41298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Clr>
                <a:srgbClr val="009ADE"/>
              </a:buClr>
              <a:buSzPts val="3300"/>
              <a:buFont typeface="Calibri"/>
              <a:buNone/>
            </a:pPr>
            <a:r>
              <a:rPr lang="en" sz="3300" b="1">
                <a:solidFill>
                  <a:srgbClr val="009ADE"/>
                </a:solidFill>
                <a:highlight>
                  <a:srgbClr val="FFFFFF"/>
                </a:highlight>
                <a:latin typeface="Calibri"/>
                <a:ea typeface="Calibri"/>
                <a:cs typeface="Calibri"/>
                <a:sym typeface="Calibri"/>
              </a:rPr>
              <a:t>6 |</a:t>
            </a:r>
            <a:r>
              <a:rPr lang="en" sz="3300" b="1">
                <a:solidFill>
                  <a:srgbClr val="002060"/>
                </a:solidFill>
                <a:highlight>
                  <a:srgbClr val="FFFFFF"/>
                </a:highlight>
                <a:latin typeface="Calibri"/>
                <a:ea typeface="Calibri"/>
                <a:cs typeface="Calibri"/>
                <a:sym typeface="Calibri"/>
              </a:rPr>
              <a:t>HEALTH-IQ Project</a:t>
            </a:r>
            <a:endParaRPr sz="2700">
              <a:solidFill>
                <a:srgbClr val="002060"/>
              </a:solidFill>
              <a:highlight>
                <a:srgbClr val="FFFFFF"/>
              </a:highlight>
              <a:latin typeface="Calibri"/>
              <a:ea typeface="Calibri"/>
              <a:cs typeface="Calibri"/>
              <a:sym typeface="Calibri"/>
            </a:endParaRPr>
          </a:p>
        </p:txBody>
      </p:sp>
      <p:pic>
        <p:nvPicPr>
          <p:cNvPr id="609" name="Google Shape;609;p77" title="Captura de ecrã 2025-03-20, às 16.28.36.png"/>
          <p:cNvPicPr preferRelativeResize="0"/>
          <p:nvPr/>
        </p:nvPicPr>
        <p:blipFill rotWithShape="1">
          <a:blip r:embed="rId6">
            <a:alphaModFix/>
          </a:blip>
          <a:srcRect/>
          <a:stretch/>
        </p:blipFill>
        <p:spPr>
          <a:xfrm>
            <a:off x="6364974" y="1238839"/>
            <a:ext cx="2373025" cy="1857676"/>
          </a:xfrm>
          <a:prstGeom prst="rect">
            <a:avLst/>
          </a:prstGeom>
          <a:noFill/>
          <a:ln>
            <a:noFill/>
          </a:ln>
        </p:spPr>
      </p:pic>
      <p:sp>
        <p:nvSpPr>
          <p:cNvPr id="610" name="Google Shape;610;p77"/>
          <p:cNvSpPr txBox="1"/>
          <p:nvPr/>
        </p:nvSpPr>
        <p:spPr>
          <a:xfrm>
            <a:off x="1087576" y="3366475"/>
            <a:ext cx="6707400" cy="1293600"/>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Clr>
                <a:srgbClr val="009ADE"/>
              </a:buClr>
              <a:buSzPts val="1400"/>
              <a:buFont typeface="Calibri"/>
              <a:buNone/>
            </a:pPr>
            <a:r>
              <a:rPr lang="en" b="1">
                <a:solidFill>
                  <a:srgbClr val="009ADE"/>
                </a:solidFill>
                <a:latin typeface="Calibri"/>
                <a:ea typeface="Calibri"/>
                <a:cs typeface="Calibri"/>
                <a:sym typeface="Calibri"/>
              </a:rPr>
              <a:t>K</a:t>
            </a:r>
            <a:r>
              <a:rPr lang="en" sz="1500" b="1">
                <a:solidFill>
                  <a:srgbClr val="009ADE"/>
                </a:solidFill>
                <a:latin typeface="Calibri"/>
                <a:ea typeface="Calibri"/>
                <a:cs typeface="Calibri"/>
                <a:sym typeface="Calibri"/>
              </a:rPr>
              <a:t>ey objectives:</a:t>
            </a:r>
            <a:endParaRPr>
              <a:solidFill>
                <a:srgbClr val="000000"/>
              </a:solidFill>
              <a:latin typeface="Calibri"/>
              <a:ea typeface="Calibri"/>
              <a:cs typeface="Calibri"/>
              <a:sym typeface="Calibri"/>
            </a:endParaRPr>
          </a:p>
          <a:p>
            <a:pPr marL="342900" marR="0" lvl="0" indent="-215900" algn="l" rtl="0">
              <a:lnSpc>
                <a:spcPct val="115000"/>
              </a:lnSpc>
              <a:spcBef>
                <a:spcPts val="0"/>
              </a:spcBef>
              <a:spcAft>
                <a:spcPts val="0"/>
              </a:spcAft>
              <a:buClr>
                <a:srgbClr val="000000"/>
              </a:buClr>
              <a:buSzPts val="800"/>
              <a:buFont typeface="Calibri"/>
              <a:buChar char="●"/>
            </a:pPr>
            <a:r>
              <a:rPr lang="en">
                <a:solidFill>
                  <a:srgbClr val="000000"/>
                </a:solidFill>
                <a:latin typeface="Calibri"/>
                <a:ea typeface="Calibri"/>
                <a:cs typeface="Calibri"/>
                <a:sym typeface="Calibri"/>
              </a:rPr>
              <a:t>A guide for </a:t>
            </a:r>
            <a:r>
              <a:rPr lang="en" b="1">
                <a:solidFill>
                  <a:srgbClr val="000000"/>
                </a:solidFill>
                <a:latin typeface="Calibri"/>
                <a:ea typeface="Calibri"/>
                <a:cs typeface="Calibri"/>
                <a:sym typeface="Calibri"/>
              </a:rPr>
              <a:t>recording and measuring</a:t>
            </a:r>
            <a:r>
              <a:rPr lang="en">
                <a:solidFill>
                  <a:srgbClr val="000000"/>
                </a:solidFill>
                <a:latin typeface="Calibri"/>
                <a:ea typeface="Calibri"/>
                <a:cs typeface="Calibri"/>
                <a:sym typeface="Calibri"/>
              </a:rPr>
              <a:t> key </a:t>
            </a:r>
            <a:r>
              <a:rPr lang="en" b="1">
                <a:solidFill>
                  <a:srgbClr val="009ADE"/>
                </a:solidFill>
                <a:latin typeface="Calibri"/>
                <a:ea typeface="Calibri"/>
                <a:cs typeface="Calibri"/>
                <a:sym typeface="Calibri"/>
              </a:rPr>
              <a:t>quality performance indicators;</a:t>
            </a:r>
            <a:r>
              <a:rPr lang="en">
                <a:solidFill>
                  <a:srgbClr val="009ADE"/>
                </a:solidFill>
                <a:latin typeface="Calibri"/>
                <a:ea typeface="Calibri"/>
                <a:cs typeface="Calibri"/>
                <a:sym typeface="Calibri"/>
              </a:rPr>
              <a:t> </a:t>
            </a:r>
            <a:endParaRPr>
              <a:solidFill>
                <a:srgbClr val="000000"/>
              </a:solidFill>
              <a:latin typeface="Calibri"/>
              <a:ea typeface="Calibri"/>
              <a:cs typeface="Calibri"/>
              <a:sym typeface="Calibri"/>
            </a:endParaRPr>
          </a:p>
          <a:p>
            <a:pPr marL="342900" marR="0" lvl="0" indent="-215900" algn="l" rtl="0">
              <a:lnSpc>
                <a:spcPct val="115000"/>
              </a:lnSpc>
              <a:spcBef>
                <a:spcPts val="0"/>
              </a:spcBef>
              <a:spcAft>
                <a:spcPts val="0"/>
              </a:spcAft>
              <a:buClr>
                <a:srgbClr val="000000"/>
              </a:buClr>
              <a:buSzPts val="800"/>
              <a:buFont typeface="Calibri"/>
              <a:buChar char="●"/>
            </a:pPr>
            <a:r>
              <a:rPr lang="en">
                <a:solidFill>
                  <a:srgbClr val="000000"/>
                </a:solidFill>
                <a:latin typeface="Calibri"/>
                <a:ea typeface="Calibri"/>
                <a:cs typeface="Calibri"/>
                <a:sym typeface="Calibri"/>
              </a:rPr>
              <a:t>A system to </a:t>
            </a:r>
            <a:r>
              <a:rPr lang="en" b="1">
                <a:solidFill>
                  <a:srgbClr val="000000"/>
                </a:solidFill>
                <a:latin typeface="Calibri"/>
                <a:ea typeface="Calibri"/>
                <a:cs typeface="Calibri"/>
                <a:sym typeface="Calibri"/>
              </a:rPr>
              <a:t>collect and evaluate </a:t>
            </a:r>
            <a:r>
              <a:rPr lang="en" b="1">
                <a:solidFill>
                  <a:srgbClr val="009ADE"/>
                </a:solidFill>
                <a:latin typeface="Calibri"/>
                <a:ea typeface="Calibri"/>
                <a:cs typeface="Calibri"/>
                <a:sym typeface="Calibri"/>
              </a:rPr>
              <a:t>patient feedback</a:t>
            </a:r>
            <a:r>
              <a:rPr lang="en">
                <a:solidFill>
                  <a:srgbClr val="009ADE"/>
                </a:solidFill>
                <a:latin typeface="Calibri"/>
                <a:ea typeface="Calibri"/>
                <a:cs typeface="Calibri"/>
                <a:sym typeface="Calibri"/>
              </a:rPr>
              <a:t>; </a:t>
            </a:r>
            <a:endParaRPr>
              <a:solidFill>
                <a:srgbClr val="000000"/>
              </a:solidFill>
              <a:latin typeface="Calibri"/>
              <a:ea typeface="Calibri"/>
              <a:cs typeface="Calibri"/>
              <a:sym typeface="Calibri"/>
            </a:endParaRPr>
          </a:p>
          <a:p>
            <a:pPr marL="342900" marR="0" lvl="0" indent="-215900" algn="l" rtl="0">
              <a:lnSpc>
                <a:spcPct val="115000"/>
              </a:lnSpc>
              <a:spcBef>
                <a:spcPts val="0"/>
              </a:spcBef>
              <a:spcAft>
                <a:spcPts val="0"/>
              </a:spcAft>
              <a:buClr>
                <a:srgbClr val="000000"/>
              </a:buClr>
              <a:buSzPts val="800"/>
              <a:buFont typeface="Calibri"/>
              <a:buChar char="●"/>
            </a:pPr>
            <a:r>
              <a:rPr lang="en">
                <a:solidFill>
                  <a:srgbClr val="000000"/>
                </a:solidFill>
                <a:latin typeface="Calibri"/>
                <a:ea typeface="Calibri"/>
                <a:cs typeface="Calibri"/>
                <a:sym typeface="Calibri"/>
              </a:rPr>
              <a:t>An</a:t>
            </a:r>
            <a:r>
              <a:rPr lang="en">
                <a:solidFill>
                  <a:srgbClr val="009ADE"/>
                </a:solidFill>
                <a:latin typeface="Calibri"/>
                <a:ea typeface="Calibri"/>
                <a:cs typeface="Calibri"/>
                <a:sym typeface="Calibri"/>
              </a:rPr>
              <a:t> </a:t>
            </a:r>
            <a:r>
              <a:rPr lang="en" b="1">
                <a:solidFill>
                  <a:srgbClr val="009ADE"/>
                </a:solidFill>
                <a:latin typeface="Calibri"/>
                <a:ea typeface="Calibri"/>
                <a:cs typeface="Calibri"/>
                <a:sym typeface="Calibri"/>
              </a:rPr>
              <a:t>online</a:t>
            </a:r>
            <a:r>
              <a:rPr lang="en">
                <a:solidFill>
                  <a:srgbClr val="009ADE"/>
                </a:solidFill>
                <a:latin typeface="Calibri"/>
                <a:ea typeface="Calibri"/>
                <a:cs typeface="Calibri"/>
                <a:sym typeface="Calibri"/>
              </a:rPr>
              <a:t> </a:t>
            </a:r>
            <a:r>
              <a:rPr lang="en">
                <a:solidFill>
                  <a:srgbClr val="000000"/>
                </a:solidFill>
                <a:latin typeface="Calibri"/>
                <a:ea typeface="Calibri"/>
                <a:cs typeface="Calibri"/>
                <a:sym typeface="Calibri"/>
              </a:rPr>
              <a:t>and </a:t>
            </a:r>
            <a:r>
              <a:rPr lang="en" b="1">
                <a:solidFill>
                  <a:srgbClr val="000000"/>
                </a:solidFill>
                <a:latin typeface="Calibri"/>
                <a:ea typeface="Calibri"/>
                <a:cs typeface="Calibri"/>
                <a:sym typeface="Calibri"/>
              </a:rPr>
              <a:t>human-centred</a:t>
            </a:r>
            <a:r>
              <a:rPr lang="en">
                <a:solidFill>
                  <a:srgbClr val="000000"/>
                </a:solidFill>
                <a:latin typeface="Calibri"/>
                <a:ea typeface="Calibri"/>
                <a:cs typeface="Calibri"/>
                <a:sym typeface="Calibri"/>
              </a:rPr>
              <a:t> HS with </a:t>
            </a:r>
            <a:r>
              <a:rPr lang="en" b="1">
                <a:solidFill>
                  <a:srgbClr val="000000"/>
                </a:solidFill>
                <a:latin typeface="Calibri"/>
                <a:ea typeface="Calibri"/>
                <a:cs typeface="Calibri"/>
                <a:sym typeface="Calibri"/>
              </a:rPr>
              <a:t>equitable </a:t>
            </a:r>
            <a:r>
              <a:rPr lang="en" b="1">
                <a:solidFill>
                  <a:srgbClr val="009ADE"/>
                </a:solidFill>
                <a:latin typeface="Calibri"/>
                <a:ea typeface="Calibri"/>
                <a:cs typeface="Calibri"/>
                <a:sym typeface="Calibri"/>
              </a:rPr>
              <a:t>access</a:t>
            </a:r>
            <a:r>
              <a:rPr lang="en">
                <a:solidFill>
                  <a:srgbClr val="000000"/>
                </a:solidFill>
                <a:latin typeface="Calibri"/>
                <a:ea typeface="Calibri"/>
                <a:cs typeface="Calibri"/>
                <a:sym typeface="Calibri"/>
              </a:rPr>
              <a:t> to quality health services; </a:t>
            </a:r>
            <a:endParaRPr>
              <a:solidFill>
                <a:srgbClr val="000000"/>
              </a:solidFill>
              <a:latin typeface="Calibri"/>
              <a:ea typeface="Calibri"/>
              <a:cs typeface="Calibri"/>
              <a:sym typeface="Calibri"/>
            </a:endParaRPr>
          </a:p>
          <a:p>
            <a:pPr marL="342900" marR="0" lvl="0" indent="-215900" algn="l" rtl="0">
              <a:lnSpc>
                <a:spcPct val="115000"/>
              </a:lnSpc>
              <a:spcBef>
                <a:spcPts val="0"/>
              </a:spcBef>
              <a:spcAft>
                <a:spcPts val="0"/>
              </a:spcAft>
              <a:buClr>
                <a:srgbClr val="000000"/>
              </a:buClr>
              <a:buSzPts val="800"/>
              <a:buFont typeface="Calibri"/>
              <a:buChar char="●"/>
            </a:pPr>
            <a:r>
              <a:rPr lang="en">
                <a:solidFill>
                  <a:srgbClr val="000000"/>
                </a:solidFill>
                <a:latin typeface="Calibri"/>
                <a:ea typeface="Calibri"/>
                <a:cs typeface="Calibri"/>
                <a:sym typeface="Calibri"/>
              </a:rPr>
              <a:t>Health </a:t>
            </a:r>
            <a:r>
              <a:rPr lang="en" b="1">
                <a:solidFill>
                  <a:srgbClr val="009ADE"/>
                </a:solidFill>
                <a:latin typeface="Calibri"/>
                <a:ea typeface="Calibri"/>
                <a:cs typeface="Calibri"/>
                <a:sym typeface="Calibri"/>
              </a:rPr>
              <a:t>quality standards </a:t>
            </a:r>
            <a:r>
              <a:rPr lang="en" b="1">
                <a:solidFill>
                  <a:srgbClr val="000000"/>
                </a:solidFill>
                <a:latin typeface="Calibri"/>
                <a:ea typeface="Calibri"/>
                <a:cs typeface="Calibri"/>
                <a:sym typeface="Calibri"/>
              </a:rPr>
              <a:t>among EU</a:t>
            </a:r>
            <a:r>
              <a:rPr lang="en">
                <a:solidFill>
                  <a:srgbClr val="000000"/>
                </a:solidFill>
                <a:latin typeface="Calibri"/>
                <a:ea typeface="Calibri"/>
                <a:cs typeface="Calibri"/>
                <a:sym typeface="Calibri"/>
              </a:rPr>
              <a:t> Member States facing similar challenges. </a:t>
            </a:r>
            <a:endParaRPr>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8"/>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616" name="Google Shape;616;p78"/>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sp>
        <p:nvSpPr>
          <p:cNvPr id="617" name="Google Shape;617;p78"/>
          <p:cNvSpPr txBox="1">
            <a:spLocks noGrp="1"/>
          </p:cNvSpPr>
          <p:nvPr>
            <p:ph type="ctrTitle" idx="4294967295"/>
          </p:nvPr>
        </p:nvSpPr>
        <p:spPr>
          <a:xfrm>
            <a:off x="1157250" y="2486125"/>
            <a:ext cx="7377900" cy="996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9ADE"/>
              </a:buClr>
              <a:buSzPts val="2700"/>
              <a:buFont typeface="Calibri"/>
              <a:buNone/>
            </a:pPr>
            <a:r>
              <a:rPr lang="en" sz="2700" b="1">
                <a:solidFill>
                  <a:srgbClr val="00205C"/>
                </a:solidFill>
              </a:rPr>
              <a:t>Thank you </a:t>
            </a:r>
            <a:br>
              <a:rPr lang="en" sz="2700" b="1">
                <a:solidFill>
                  <a:srgbClr val="00205C"/>
                </a:solidFill>
              </a:rPr>
            </a:br>
            <a:r>
              <a:rPr lang="en" sz="2700" b="1">
                <a:solidFill>
                  <a:srgbClr val="00205C"/>
                </a:solidFill>
              </a:rPr>
              <a:t>for your attention</a:t>
            </a:r>
            <a:br>
              <a:rPr lang="en" sz="2400" b="1">
                <a:solidFill>
                  <a:srgbClr val="00205C"/>
                </a:solidFill>
              </a:rPr>
            </a:br>
            <a:br>
              <a:rPr lang="en" sz="1500" b="1">
                <a:solidFill>
                  <a:srgbClr val="00205C"/>
                </a:solidFill>
              </a:rPr>
            </a:br>
            <a:br>
              <a:rPr lang="en" sz="1500" b="1">
                <a:solidFill>
                  <a:srgbClr val="00205C"/>
                </a:solidFill>
              </a:rPr>
            </a:br>
            <a:endParaRPr sz="4100" b="1">
              <a:solidFill>
                <a:srgbClr val="00205C"/>
              </a:solidFill>
            </a:endParaRPr>
          </a:p>
        </p:txBody>
      </p:sp>
      <p:pic>
        <p:nvPicPr>
          <p:cNvPr id="618" name="Google Shape;618;p78"/>
          <p:cNvPicPr preferRelativeResize="0"/>
          <p:nvPr/>
        </p:nvPicPr>
        <p:blipFill>
          <a:blip r:embed="rId5">
            <a:alphaModFix/>
          </a:blip>
          <a:stretch>
            <a:fillRect/>
          </a:stretch>
        </p:blipFill>
        <p:spPr>
          <a:xfrm>
            <a:off x="1123796" y="4112896"/>
            <a:ext cx="3092376" cy="897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7"/>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460" name="Google Shape;460;p67"/>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sp>
        <p:nvSpPr>
          <p:cNvPr id="461" name="Google Shape;461;p67"/>
          <p:cNvSpPr txBox="1">
            <a:spLocks noGrp="1"/>
          </p:cNvSpPr>
          <p:nvPr>
            <p:ph type="title" idx="4294967295"/>
          </p:nvPr>
        </p:nvSpPr>
        <p:spPr>
          <a:xfrm>
            <a:off x="1171477" y="971750"/>
            <a:ext cx="7444200" cy="1878300"/>
          </a:xfrm>
          <a:prstGeom prst="rect">
            <a:avLst/>
          </a:prstGeom>
          <a:noFill/>
          <a:ln>
            <a:noFill/>
          </a:ln>
        </p:spPr>
        <p:txBody>
          <a:bodyPr spcFirstLastPara="1" wrap="square" lIns="0" tIns="0" rIns="0" bIns="0" anchor="t" anchorCtr="0">
            <a:normAutofit/>
          </a:bodyPr>
          <a:lstStyle/>
          <a:p>
            <a:pPr marL="12700" lvl="0" indent="-12700" algn="l" rtl="0">
              <a:lnSpc>
                <a:spcPct val="90000"/>
              </a:lnSpc>
              <a:spcBef>
                <a:spcPts val="0"/>
              </a:spcBef>
              <a:spcAft>
                <a:spcPts val="0"/>
              </a:spcAft>
              <a:buClr>
                <a:srgbClr val="009ADE"/>
              </a:buClr>
              <a:buSzPts val="1500"/>
              <a:buFont typeface="Calibri"/>
              <a:buNone/>
            </a:pPr>
            <a:r>
              <a:rPr lang="en" b="1">
                <a:solidFill>
                  <a:srgbClr val="0099DD"/>
                </a:solidFill>
              </a:rPr>
              <a:t>1 | </a:t>
            </a:r>
            <a:r>
              <a:rPr lang="en" b="1">
                <a:solidFill>
                  <a:srgbClr val="002060"/>
                </a:solidFill>
              </a:rPr>
              <a:t>The WHO Office on Quality of Care and Patient Safety</a:t>
            </a:r>
            <a:br>
              <a:rPr lang="en" sz="2100">
                <a:solidFill>
                  <a:srgbClr val="002060"/>
                </a:solidFill>
              </a:rPr>
            </a:br>
            <a:endParaRPr sz="2100">
              <a:solidFill>
                <a:srgbClr val="002060"/>
              </a:solidFill>
            </a:endParaRPr>
          </a:p>
        </p:txBody>
      </p:sp>
      <p:sp>
        <p:nvSpPr>
          <p:cNvPr id="462" name="Google Shape;462;p67"/>
          <p:cNvSpPr txBox="1">
            <a:spLocks noGrp="1"/>
          </p:cNvSpPr>
          <p:nvPr>
            <p:ph type="ftr" idx="11"/>
          </p:nvPr>
        </p:nvSpPr>
        <p:spPr>
          <a:xfrm>
            <a:off x="2559549" y="4819175"/>
            <a:ext cx="5990700" cy="2217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FFFFFF"/>
              </a:buClr>
              <a:buSzPts val="700"/>
              <a:buFont typeface="Arial"/>
              <a:buNone/>
            </a:pPr>
            <a:r>
              <a:rPr lang="en" u="sng">
                <a:solidFill>
                  <a:schemeClr val="hlink"/>
                </a:solidFill>
                <a:latin typeface="Arial"/>
                <a:ea typeface="Arial"/>
                <a:cs typeface="Arial"/>
                <a:sym typeface="Arial"/>
                <a:hlinkClick r:id="rId5"/>
              </a:rPr>
              <a:t>https://www.who.int/europe/teams/office-on-quality-of-care-patient-safety/about-us</a:t>
            </a:r>
            <a:r>
              <a:rPr lang="en">
                <a:latin typeface="Arial"/>
                <a:ea typeface="Arial"/>
                <a:cs typeface="Arial"/>
                <a:sym typeface="Arial"/>
              </a:rPr>
              <a:t> </a:t>
            </a:r>
            <a:endParaRPr/>
          </a:p>
        </p:txBody>
      </p:sp>
      <p:sp>
        <p:nvSpPr>
          <p:cNvPr id="463" name="Google Shape;463;p67"/>
          <p:cNvSpPr txBox="1">
            <a:spLocks noGrp="1"/>
          </p:cNvSpPr>
          <p:nvPr>
            <p:ph type="sldNum" idx="12"/>
          </p:nvPr>
        </p:nvSpPr>
        <p:spPr>
          <a:xfrm>
            <a:off x="8550257" y="4819175"/>
            <a:ext cx="251100" cy="219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FFFFFF"/>
              </a:buClr>
              <a:buSzPts val="700"/>
              <a:buFont typeface="Calibri"/>
              <a:buNone/>
            </a:pPr>
            <a:fld id="{00000000-1234-1234-1234-123412341234}" type="slidenum">
              <a:rPr lang="en"/>
              <a:t>2</a:t>
            </a:fld>
            <a:endParaRPr/>
          </a:p>
        </p:txBody>
      </p:sp>
      <p:grpSp>
        <p:nvGrpSpPr>
          <p:cNvPr id="464" name="Google Shape;464;p67"/>
          <p:cNvGrpSpPr/>
          <p:nvPr/>
        </p:nvGrpSpPr>
        <p:grpSpPr>
          <a:xfrm>
            <a:off x="174435" y="929579"/>
            <a:ext cx="8221885" cy="3889596"/>
            <a:chOff x="-1001578" y="671864"/>
            <a:chExt cx="12455515" cy="5679900"/>
          </a:xfrm>
        </p:grpSpPr>
        <p:sp>
          <p:nvSpPr>
            <p:cNvPr id="465" name="Google Shape;465;p67"/>
            <p:cNvSpPr/>
            <p:nvPr/>
          </p:nvSpPr>
          <p:spPr>
            <a:xfrm>
              <a:off x="-1001578" y="671864"/>
              <a:ext cx="5679900" cy="5679900"/>
            </a:xfrm>
            <a:custGeom>
              <a:avLst/>
              <a:gdLst/>
              <a:ahLst/>
              <a:cxnLst/>
              <a:rect l="l" t="t" r="r" b="b"/>
              <a:pathLst>
                <a:path w="120000" h="120000" extrusionOk="0">
                  <a:moveTo>
                    <a:pt x="102426" y="17574"/>
                  </a:moveTo>
                  <a:lnTo>
                    <a:pt x="102426" y="17574"/>
                  </a:lnTo>
                  <a:cubicBezTo>
                    <a:pt x="125857" y="41005"/>
                    <a:pt x="125857" y="78995"/>
                    <a:pt x="102426" y="102427"/>
                  </a:cubicBezTo>
                  <a:lnTo>
                    <a:pt x="102104" y="102104"/>
                  </a:lnTo>
                  <a:lnTo>
                    <a:pt x="102104" y="102104"/>
                  </a:lnTo>
                  <a:cubicBezTo>
                    <a:pt x="125357" y="78851"/>
                    <a:pt x="125357" y="41149"/>
                    <a:pt x="102104" y="17896"/>
                  </a:cubicBezTo>
                  <a:close/>
                </a:path>
              </a:pathLst>
            </a:custGeom>
            <a:noFill/>
            <a:ln w="9525" cap="flat" cmpd="sng">
              <a:solidFill>
                <a:srgbClr val="0079B0"/>
              </a:solidFill>
              <a:prstDash val="solid"/>
              <a:miter lim="8000"/>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66" name="Google Shape;466;p67"/>
            <p:cNvSpPr/>
            <p:nvPr/>
          </p:nvSpPr>
          <p:spPr>
            <a:xfrm>
              <a:off x="4244324" y="1727063"/>
              <a:ext cx="7209606" cy="648911"/>
            </a:xfrm>
            <a:custGeom>
              <a:avLst/>
              <a:gdLst/>
              <a:ahLst/>
              <a:cxnLst/>
              <a:rect l="l" t="t" r="r" b="b"/>
              <a:pathLst>
                <a:path w="7209606" h="648911" extrusionOk="0">
                  <a:moveTo>
                    <a:pt x="0" y="0"/>
                  </a:moveTo>
                  <a:lnTo>
                    <a:pt x="7209606" y="0"/>
                  </a:lnTo>
                  <a:lnTo>
                    <a:pt x="7209606" y="648911"/>
                  </a:lnTo>
                  <a:lnTo>
                    <a:pt x="0" y="648911"/>
                  </a:lnTo>
                  <a:lnTo>
                    <a:pt x="0" y="0"/>
                  </a:lnTo>
                  <a:close/>
                </a:path>
              </a:pathLst>
            </a:custGeom>
            <a:gradFill>
              <a:gsLst>
                <a:gs pos="0">
                  <a:srgbClr val="45A5E6"/>
                </a:gs>
                <a:gs pos="100000">
                  <a:srgbClr val="009DE8"/>
                </a:gs>
              </a:gsLst>
              <a:lin ang="5400012" scaled="0"/>
            </a:gradFill>
            <a:ln>
              <a:noFill/>
            </a:ln>
          </p:spPr>
          <p:txBody>
            <a:bodyPr spcFirstLastPara="1" wrap="square" lIns="386300" tIns="36200" rIns="36200" bIns="36200" anchor="ctr" anchorCtr="0">
              <a:noAutofit/>
            </a:bodyPr>
            <a:lstStyle/>
            <a:p>
              <a:pPr marL="0" marR="0" lvl="0" indent="0" algn="l" rtl="0">
                <a:lnSpc>
                  <a:spcPct val="90000"/>
                </a:lnSpc>
                <a:spcBef>
                  <a:spcPts val="0"/>
                </a:spcBef>
                <a:spcAft>
                  <a:spcPts val="0"/>
                </a:spcAft>
                <a:buClr>
                  <a:srgbClr val="FFFFFF"/>
                </a:buClr>
                <a:buSzPts val="1400"/>
                <a:buFont typeface="Calibri"/>
                <a:buNone/>
              </a:pPr>
              <a:r>
                <a:rPr lang="en" sz="1400" b="1" i="0" u="none" strike="noStrike" cap="none">
                  <a:solidFill>
                    <a:srgbClr val="FFFFFF"/>
                  </a:solidFill>
                  <a:latin typeface="Calibri"/>
                  <a:ea typeface="Calibri"/>
                  <a:cs typeface="Calibri"/>
                  <a:sym typeface="Calibri"/>
                </a:rPr>
                <a:t>COUNTRY TECHNICAL SUPPORT </a:t>
              </a:r>
              <a:r>
                <a:rPr lang="en" sz="1400" b="0" i="0" u="none" strike="noStrike" cap="none">
                  <a:solidFill>
                    <a:srgbClr val="FFFFFF"/>
                  </a:solidFill>
                  <a:latin typeface="Calibri"/>
                  <a:ea typeface="Calibri"/>
                  <a:cs typeface="Calibri"/>
                  <a:sym typeface="Calibri"/>
                </a:rPr>
                <a:t>on national strategies and frameworks to scale up successful interventions</a:t>
              </a:r>
              <a:endParaRPr sz="1400" b="0" i="0" u="none" strike="noStrike" cap="none">
                <a:solidFill>
                  <a:srgbClr val="FFFFFF"/>
                </a:solidFill>
                <a:latin typeface="Calibri"/>
                <a:ea typeface="Calibri"/>
                <a:cs typeface="Calibri"/>
                <a:sym typeface="Calibri"/>
              </a:endParaRPr>
            </a:p>
          </p:txBody>
        </p:sp>
        <p:sp>
          <p:nvSpPr>
            <p:cNvPr id="467" name="Google Shape;467;p67"/>
            <p:cNvSpPr/>
            <p:nvPr/>
          </p:nvSpPr>
          <p:spPr>
            <a:xfrm>
              <a:off x="3838760" y="1645956"/>
              <a:ext cx="811200" cy="811200"/>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FFFFFF"/>
            </a:solidFill>
            <a:ln w="9525" cap="flat" cmpd="sng">
              <a:solidFill>
                <a:srgbClr val="0099DD"/>
              </a:solidFill>
              <a:prstDash val="solid"/>
              <a:miter lim="8000"/>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68" name="Google Shape;468;p67"/>
            <p:cNvSpPr/>
            <p:nvPr/>
          </p:nvSpPr>
          <p:spPr>
            <a:xfrm>
              <a:off x="4616366" y="2700598"/>
              <a:ext cx="6837571" cy="648911"/>
            </a:xfrm>
            <a:custGeom>
              <a:avLst/>
              <a:gdLst/>
              <a:ahLst/>
              <a:cxnLst/>
              <a:rect l="l" t="t" r="r" b="b"/>
              <a:pathLst>
                <a:path w="6837571" h="648911" extrusionOk="0">
                  <a:moveTo>
                    <a:pt x="0" y="0"/>
                  </a:moveTo>
                  <a:lnTo>
                    <a:pt x="6837571" y="0"/>
                  </a:lnTo>
                  <a:lnTo>
                    <a:pt x="6837571" y="648911"/>
                  </a:lnTo>
                  <a:lnTo>
                    <a:pt x="0" y="648911"/>
                  </a:lnTo>
                  <a:lnTo>
                    <a:pt x="0" y="0"/>
                  </a:lnTo>
                  <a:close/>
                </a:path>
              </a:pathLst>
            </a:custGeom>
            <a:gradFill>
              <a:gsLst>
                <a:gs pos="0">
                  <a:srgbClr val="45A5E6"/>
                </a:gs>
                <a:gs pos="100000">
                  <a:srgbClr val="009DE8"/>
                </a:gs>
              </a:gsLst>
              <a:lin ang="5400012" scaled="0"/>
            </a:gradFill>
            <a:ln>
              <a:noFill/>
            </a:ln>
          </p:spPr>
          <p:txBody>
            <a:bodyPr spcFirstLastPara="1" wrap="square" lIns="386300" tIns="36200" rIns="36200" bIns="36200" anchor="ctr" anchorCtr="0">
              <a:noAutofit/>
            </a:bodyPr>
            <a:lstStyle/>
            <a:p>
              <a:pPr marL="0" marR="0" lvl="0" indent="0" algn="l" rtl="0">
                <a:lnSpc>
                  <a:spcPct val="90000"/>
                </a:lnSpc>
                <a:spcBef>
                  <a:spcPts val="0"/>
                </a:spcBef>
                <a:spcAft>
                  <a:spcPts val="0"/>
                </a:spcAft>
                <a:buClr>
                  <a:srgbClr val="FFFFFF"/>
                </a:buClr>
                <a:buSzPts val="1400"/>
                <a:buFont typeface="Calibri"/>
                <a:buNone/>
              </a:pPr>
              <a:r>
                <a:rPr lang="en" sz="1400" b="1" i="0" u="none" strike="noStrike" cap="none">
                  <a:solidFill>
                    <a:srgbClr val="FFFFFF"/>
                  </a:solidFill>
                  <a:latin typeface="Calibri"/>
                  <a:ea typeface="Calibri"/>
                  <a:cs typeface="Calibri"/>
                  <a:sym typeface="Calibri"/>
                </a:rPr>
                <a:t>INNOVATION &amp; KNOWLEDGE </a:t>
              </a:r>
              <a:r>
                <a:rPr lang="en" sz="1400" b="0" i="0" u="none" strike="noStrike" cap="none">
                  <a:solidFill>
                    <a:srgbClr val="FFFFFF"/>
                  </a:solidFill>
                  <a:latin typeface="Calibri"/>
                  <a:ea typeface="Calibri"/>
                  <a:cs typeface="Calibri"/>
                  <a:sym typeface="Calibri"/>
                </a:rPr>
                <a:t>on quality of care and patient safety</a:t>
              </a:r>
              <a:endParaRPr sz="1400" b="0" i="0" u="none" strike="noStrike" cap="none">
                <a:solidFill>
                  <a:srgbClr val="FFFFFF"/>
                </a:solidFill>
                <a:latin typeface="Calibri"/>
                <a:ea typeface="Calibri"/>
                <a:cs typeface="Calibri"/>
                <a:sym typeface="Calibri"/>
              </a:endParaRPr>
            </a:p>
          </p:txBody>
        </p:sp>
        <p:sp>
          <p:nvSpPr>
            <p:cNvPr id="469" name="Google Shape;469;p67"/>
            <p:cNvSpPr/>
            <p:nvPr/>
          </p:nvSpPr>
          <p:spPr>
            <a:xfrm>
              <a:off x="4210793" y="2619490"/>
              <a:ext cx="811200" cy="811200"/>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FFFFFF"/>
            </a:solidFill>
            <a:ln w="9525" cap="flat" cmpd="sng">
              <a:solidFill>
                <a:srgbClr val="0099DD"/>
              </a:solidFill>
              <a:prstDash val="solid"/>
              <a:miter lim="8000"/>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70" name="Google Shape;470;p67"/>
            <p:cNvSpPr/>
            <p:nvPr/>
          </p:nvSpPr>
          <p:spPr>
            <a:xfrm>
              <a:off x="4616366" y="3674141"/>
              <a:ext cx="6837571" cy="648911"/>
            </a:xfrm>
            <a:custGeom>
              <a:avLst/>
              <a:gdLst/>
              <a:ahLst/>
              <a:cxnLst/>
              <a:rect l="l" t="t" r="r" b="b"/>
              <a:pathLst>
                <a:path w="6837571" h="648911" extrusionOk="0">
                  <a:moveTo>
                    <a:pt x="0" y="0"/>
                  </a:moveTo>
                  <a:lnTo>
                    <a:pt x="6837571" y="0"/>
                  </a:lnTo>
                  <a:lnTo>
                    <a:pt x="6837571" y="648911"/>
                  </a:lnTo>
                  <a:lnTo>
                    <a:pt x="0" y="648911"/>
                  </a:lnTo>
                  <a:lnTo>
                    <a:pt x="0" y="0"/>
                  </a:lnTo>
                  <a:close/>
                </a:path>
              </a:pathLst>
            </a:custGeom>
            <a:gradFill>
              <a:gsLst>
                <a:gs pos="0">
                  <a:srgbClr val="45A5E6"/>
                </a:gs>
                <a:gs pos="100000">
                  <a:srgbClr val="009DE8"/>
                </a:gs>
              </a:gsLst>
              <a:lin ang="5400012" scaled="0"/>
            </a:gradFill>
            <a:ln>
              <a:noFill/>
            </a:ln>
          </p:spPr>
          <p:txBody>
            <a:bodyPr spcFirstLastPara="1" wrap="square" lIns="386300" tIns="36200" rIns="36200" bIns="36200" anchor="ctr" anchorCtr="0">
              <a:noAutofit/>
            </a:bodyPr>
            <a:lstStyle/>
            <a:p>
              <a:pPr marL="0" marR="0" lvl="0" indent="0" algn="l" rtl="0">
                <a:lnSpc>
                  <a:spcPct val="90000"/>
                </a:lnSpc>
                <a:spcBef>
                  <a:spcPts val="0"/>
                </a:spcBef>
                <a:spcAft>
                  <a:spcPts val="0"/>
                </a:spcAft>
                <a:buClr>
                  <a:srgbClr val="FFFFFF"/>
                </a:buClr>
                <a:buSzPts val="1400"/>
                <a:buFont typeface="Calibri"/>
                <a:buNone/>
              </a:pPr>
              <a:r>
                <a:rPr lang="en" sz="1400" b="1" i="0" u="none" strike="noStrike" cap="none">
                  <a:solidFill>
                    <a:srgbClr val="FFFFFF"/>
                  </a:solidFill>
                  <a:latin typeface="Calibri"/>
                  <a:ea typeface="Calibri"/>
                  <a:cs typeface="Calibri"/>
                  <a:sym typeface="Calibri"/>
                </a:rPr>
                <a:t>POLICY ANALYSIS </a:t>
              </a:r>
              <a:r>
                <a:rPr lang="en" sz="1400" b="0" i="0" u="none" strike="noStrike" cap="none">
                  <a:solidFill>
                    <a:srgbClr val="FFFFFF"/>
                  </a:solidFill>
                  <a:latin typeface="Calibri"/>
                  <a:ea typeface="Calibri"/>
                  <a:cs typeface="Calibri"/>
                  <a:sym typeface="Calibri"/>
                </a:rPr>
                <a:t>on of quality of care and patient safety</a:t>
              </a:r>
              <a:endParaRPr sz="1400" b="0" i="0" u="none" strike="noStrike" cap="none">
                <a:solidFill>
                  <a:srgbClr val="FFFFFF"/>
                </a:solidFill>
                <a:latin typeface="Calibri"/>
                <a:ea typeface="Calibri"/>
                <a:cs typeface="Calibri"/>
                <a:sym typeface="Calibri"/>
              </a:endParaRPr>
            </a:p>
          </p:txBody>
        </p:sp>
        <p:sp>
          <p:nvSpPr>
            <p:cNvPr id="471" name="Google Shape;471;p67"/>
            <p:cNvSpPr/>
            <p:nvPr/>
          </p:nvSpPr>
          <p:spPr>
            <a:xfrm>
              <a:off x="4210793" y="3593025"/>
              <a:ext cx="811200" cy="811200"/>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FFFFFF"/>
            </a:solidFill>
            <a:ln w="9525" cap="flat" cmpd="sng">
              <a:solidFill>
                <a:srgbClr val="0099DD"/>
              </a:solidFill>
              <a:prstDash val="solid"/>
              <a:miter lim="8000"/>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72" name="Google Shape;472;p67"/>
            <p:cNvSpPr/>
            <p:nvPr/>
          </p:nvSpPr>
          <p:spPr>
            <a:xfrm>
              <a:off x="4244324" y="4647675"/>
              <a:ext cx="7209606" cy="648911"/>
            </a:xfrm>
            <a:custGeom>
              <a:avLst/>
              <a:gdLst/>
              <a:ahLst/>
              <a:cxnLst/>
              <a:rect l="l" t="t" r="r" b="b"/>
              <a:pathLst>
                <a:path w="7209606" h="648911" extrusionOk="0">
                  <a:moveTo>
                    <a:pt x="0" y="0"/>
                  </a:moveTo>
                  <a:lnTo>
                    <a:pt x="7209606" y="0"/>
                  </a:lnTo>
                  <a:lnTo>
                    <a:pt x="7209606" y="648911"/>
                  </a:lnTo>
                  <a:lnTo>
                    <a:pt x="0" y="648911"/>
                  </a:lnTo>
                  <a:lnTo>
                    <a:pt x="0" y="0"/>
                  </a:lnTo>
                  <a:close/>
                </a:path>
              </a:pathLst>
            </a:custGeom>
            <a:gradFill>
              <a:gsLst>
                <a:gs pos="0">
                  <a:srgbClr val="45A5E6"/>
                </a:gs>
                <a:gs pos="100000">
                  <a:srgbClr val="009DE8"/>
                </a:gs>
              </a:gsLst>
              <a:lin ang="5400012" scaled="0"/>
            </a:gradFill>
            <a:ln>
              <a:noFill/>
            </a:ln>
          </p:spPr>
          <p:txBody>
            <a:bodyPr spcFirstLastPara="1" wrap="square" lIns="386300" tIns="36200" rIns="36200" bIns="36200" anchor="ctr" anchorCtr="0">
              <a:noAutofit/>
            </a:bodyPr>
            <a:lstStyle/>
            <a:p>
              <a:pPr marL="0" marR="0" lvl="0" indent="0" algn="l" rtl="0">
                <a:lnSpc>
                  <a:spcPct val="90000"/>
                </a:lnSpc>
                <a:spcBef>
                  <a:spcPts val="0"/>
                </a:spcBef>
                <a:spcAft>
                  <a:spcPts val="0"/>
                </a:spcAft>
                <a:buClr>
                  <a:srgbClr val="FFFFFF"/>
                </a:buClr>
                <a:buSzPts val="1400"/>
                <a:buFont typeface="Calibri"/>
                <a:buNone/>
              </a:pPr>
              <a:r>
                <a:rPr lang="en" sz="1400" b="1" i="0" u="none" strike="noStrike" cap="none">
                  <a:solidFill>
                    <a:srgbClr val="FFFFFF"/>
                  </a:solidFill>
                  <a:latin typeface="Calibri"/>
                  <a:ea typeface="Calibri"/>
                  <a:cs typeface="Calibri"/>
                  <a:sym typeface="Calibri"/>
                </a:rPr>
                <a:t>NETWORK </a:t>
              </a:r>
              <a:r>
                <a:rPr lang="en" sz="1400" b="0" i="0" u="none" strike="noStrike" cap="none">
                  <a:solidFill>
                    <a:srgbClr val="FFFFFF"/>
                  </a:solidFill>
                  <a:latin typeface="Calibri"/>
                  <a:ea typeface="Calibri"/>
                  <a:cs typeface="Calibri"/>
                  <a:sym typeface="Calibri"/>
                </a:rPr>
                <a:t>building, alliances and stakeholder engagement</a:t>
              </a:r>
              <a:endParaRPr sz="1400" b="0" i="0" u="none" strike="noStrike" cap="none">
                <a:solidFill>
                  <a:srgbClr val="FFFFFF"/>
                </a:solidFill>
                <a:latin typeface="Calibri"/>
                <a:ea typeface="Calibri"/>
                <a:cs typeface="Calibri"/>
                <a:sym typeface="Calibri"/>
              </a:endParaRPr>
            </a:p>
          </p:txBody>
        </p:sp>
        <p:sp>
          <p:nvSpPr>
            <p:cNvPr id="473" name="Google Shape;473;p67"/>
            <p:cNvSpPr/>
            <p:nvPr/>
          </p:nvSpPr>
          <p:spPr>
            <a:xfrm>
              <a:off x="3838760" y="4566559"/>
              <a:ext cx="811200" cy="811200"/>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FFFFFF"/>
            </a:solidFill>
            <a:ln w="9525" cap="flat" cmpd="sng">
              <a:solidFill>
                <a:srgbClr val="0099DD"/>
              </a:solidFill>
              <a:prstDash val="solid"/>
              <a:miter lim="8000"/>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pic>
        <p:nvPicPr>
          <p:cNvPr id="474" name="Google Shape;474;p67" descr="Lightbulb with solid fill"/>
          <p:cNvPicPr preferRelativeResize="0"/>
          <p:nvPr/>
        </p:nvPicPr>
        <p:blipFill rotWithShape="1">
          <a:blip r:embed="rId6">
            <a:alphaModFix/>
          </a:blip>
          <a:srcRect/>
          <a:stretch/>
        </p:blipFill>
        <p:spPr>
          <a:xfrm>
            <a:off x="3703043" y="2358826"/>
            <a:ext cx="362160" cy="375684"/>
          </a:xfrm>
          <a:prstGeom prst="rect">
            <a:avLst/>
          </a:prstGeom>
          <a:noFill/>
          <a:ln>
            <a:noFill/>
          </a:ln>
        </p:spPr>
      </p:pic>
      <p:pic>
        <p:nvPicPr>
          <p:cNvPr id="475" name="Google Shape;475;p67" descr="Research with solid fill"/>
          <p:cNvPicPr preferRelativeResize="0"/>
          <p:nvPr/>
        </p:nvPicPr>
        <p:blipFill rotWithShape="1">
          <a:blip r:embed="rId7">
            <a:alphaModFix/>
          </a:blip>
          <a:srcRect/>
          <a:stretch/>
        </p:blipFill>
        <p:spPr>
          <a:xfrm>
            <a:off x="3703043" y="3001321"/>
            <a:ext cx="362160" cy="375684"/>
          </a:xfrm>
          <a:prstGeom prst="rect">
            <a:avLst/>
          </a:prstGeom>
          <a:noFill/>
          <a:ln>
            <a:noFill/>
          </a:ln>
        </p:spPr>
      </p:pic>
      <p:pic>
        <p:nvPicPr>
          <p:cNvPr id="476" name="Google Shape;476;p67" descr="Connections with solid fill"/>
          <p:cNvPicPr preferRelativeResize="0"/>
          <p:nvPr/>
        </p:nvPicPr>
        <p:blipFill rotWithShape="1">
          <a:blip r:embed="rId8">
            <a:alphaModFix/>
          </a:blip>
          <a:srcRect/>
          <a:stretch/>
        </p:blipFill>
        <p:spPr>
          <a:xfrm>
            <a:off x="3455645" y="3708803"/>
            <a:ext cx="362160" cy="375684"/>
          </a:xfrm>
          <a:prstGeom prst="rect">
            <a:avLst/>
          </a:prstGeom>
          <a:noFill/>
          <a:ln>
            <a:noFill/>
          </a:ln>
        </p:spPr>
      </p:pic>
      <p:pic>
        <p:nvPicPr>
          <p:cNvPr id="477" name="Google Shape;477;p67" descr="Earth globe: Africa and Europe with solid fill"/>
          <p:cNvPicPr preferRelativeResize="0"/>
          <p:nvPr/>
        </p:nvPicPr>
        <p:blipFill rotWithShape="1">
          <a:blip r:embed="rId9">
            <a:alphaModFix/>
          </a:blip>
          <a:srcRect/>
          <a:stretch/>
        </p:blipFill>
        <p:spPr>
          <a:xfrm>
            <a:off x="3455645" y="1694666"/>
            <a:ext cx="362160" cy="375684"/>
          </a:xfrm>
          <a:prstGeom prst="rect">
            <a:avLst/>
          </a:prstGeom>
          <a:noFill/>
          <a:ln>
            <a:noFill/>
          </a:ln>
        </p:spPr>
      </p:pic>
      <p:pic>
        <p:nvPicPr>
          <p:cNvPr id="478" name="Google Shape;478;p67" descr="Uma imagem com texto, captura de ecrã, Tipo de letra, design gráfico&#10;&#10;Descrição gerada automaticamente"/>
          <p:cNvPicPr preferRelativeResize="0"/>
          <p:nvPr/>
        </p:nvPicPr>
        <p:blipFill rotWithShape="1">
          <a:blip r:embed="rId10">
            <a:alphaModFix/>
          </a:blip>
          <a:srcRect/>
          <a:stretch/>
        </p:blipFill>
        <p:spPr>
          <a:xfrm>
            <a:off x="1301349" y="1596563"/>
            <a:ext cx="1780752" cy="2627202"/>
          </a:xfrm>
          <a:prstGeom prst="rect">
            <a:avLst/>
          </a:prstGeom>
          <a:noFill/>
          <a:ln>
            <a:noFill/>
          </a:ln>
          <a:effectLst>
            <a:outerShdw blurRad="50800" dist="190383" dir="2700000" algn="ctr" rotWithShape="0">
              <a:srgbClr val="000000">
                <a:alpha val="20390"/>
              </a:srgbClr>
            </a:outerShdw>
          </a:effectLst>
        </p:spPr>
      </p:pic>
      <p:pic>
        <p:nvPicPr>
          <p:cNvPr id="479" name="Google Shape;479;p67"/>
          <p:cNvPicPr preferRelativeResize="0"/>
          <p:nvPr/>
        </p:nvPicPr>
        <p:blipFill>
          <a:blip r:embed="rId11">
            <a:alphaModFix/>
          </a:blip>
          <a:stretch>
            <a:fillRect/>
          </a:stretch>
        </p:blipFill>
        <p:spPr>
          <a:xfrm>
            <a:off x="4697697" y="115525"/>
            <a:ext cx="1327100" cy="797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8"/>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485" name="Google Shape;485;p68"/>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sp>
        <p:nvSpPr>
          <p:cNvPr id="486" name="Google Shape;486;p68"/>
          <p:cNvSpPr txBox="1">
            <a:spLocks noGrp="1"/>
          </p:cNvSpPr>
          <p:nvPr>
            <p:ph type="sldNum" idx="12"/>
          </p:nvPr>
        </p:nvSpPr>
        <p:spPr>
          <a:xfrm>
            <a:off x="8558780" y="4832060"/>
            <a:ext cx="265500" cy="219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487" name="Google Shape;487;p68"/>
          <p:cNvSpPr txBox="1"/>
          <p:nvPr/>
        </p:nvSpPr>
        <p:spPr>
          <a:xfrm>
            <a:off x="1354675" y="3453677"/>
            <a:ext cx="3332400" cy="538800"/>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0"/>
              </a:spcAft>
              <a:buClr>
                <a:schemeClr val="dk1"/>
              </a:buClr>
              <a:buSzPts val="1400"/>
              <a:buFont typeface="Calibri"/>
              <a:buNone/>
            </a:pPr>
            <a:r>
              <a:rPr lang="en" sz="1300" b="0" i="0" u="none" strike="noStrike" cap="none">
                <a:solidFill>
                  <a:schemeClr val="dk1"/>
                </a:solidFill>
                <a:latin typeface="Calibri"/>
                <a:ea typeface="Calibri"/>
                <a:cs typeface="Calibri"/>
                <a:sym typeface="Calibri"/>
              </a:rPr>
              <a:t>Providing care that responds to</a:t>
            </a:r>
            <a:r>
              <a:rPr lang="en" sz="1300" b="0" i="0" u="none" strike="noStrike" cap="none">
                <a:solidFill>
                  <a:srgbClr val="009ADE"/>
                </a:solidFill>
                <a:latin typeface="Calibri"/>
                <a:ea typeface="Calibri"/>
                <a:cs typeface="Calibri"/>
                <a:sym typeface="Calibri"/>
              </a:rPr>
              <a:t> </a:t>
            </a:r>
            <a:r>
              <a:rPr lang="en" sz="1300" b="1" i="0" u="none" strike="noStrike" cap="none">
                <a:solidFill>
                  <a:srgbClr val="009ADE"/>
                </a:solidFill>
                <a:latin typeface="Calibri"/>
                <a:ea typeface="Calibri"/>
                <a:cs typeface="Calibri"/>
                <a:sym typeface="Calibri"/>
              </a:rPr>
              <a:t>individual preferences, needs and values</a:t>
            </a:r>
            <a:r>
              <a:rPr lang="en" sz="1300" b="0" i="0" u="none" strike="noStrike" cap="none">
                <a:solidFill>
                  <a:srgbClr val="009ADE"/>
                </a:solidFill>
                <a:latin typeface="Calibri"/>
                <a:ea typeface="Calibri"/>
                <a:cs typeface="Calibri"/>
                <a:sym typeface="Calibri"/>
              </a:rPr>
              <a:t>.</a:t>
            </a:r>
            <a:endParaRPr sz="1300" b="0" i="0" u="none" strike="noStrike" cap="none">
              <a:solidFill>
                <a:srgbClr val="009ADE"/>
              </a:solidFill>
              <a:latin typeface="Calibri"/>
              <a:ea typeface="Calibri"/>
              <a:cs typeface="Calibri"/>
              <a:sym typeface="Calibri"/>
            </a:endParaRPr>
          </a:p>
        </p:txBody>
      </p:sp>
      <p:sp>
        <p:nvSpPr>
          <p:cNvPr id="488" name="Google Shape;488;p68"/>
          <p:cNvSpPr txBox="1"/>
          <p:nvPr/>
        </p:nvSpPr>
        <p:spPr>
          <a:xfrm>
            <a:off x="3284327" y="2167600"/>
            <a:ext cx="1813500" cy="738900"/>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200"/>
              </a:spcAft>
              <a:buClr>
                <a:schemeClr val="dk1"/>
              </a:buClr>
              <a:buSzPts val="1400"/>
              <a:buFont typeface="Calibri"/>
              <a:buNone/>
            </a:pPr>
            <a:r>
              <a:rPr lang="en" sz="1300" b="1" i="0" u="none" strike="noStrike" cap="none">
                <a:solidFill>
                  <a:schemeClr val="dk1"/>
                </a:solidFill>
                <a:latin typeface="Calibri"/>
                <a:ea typeface="Calibri"/>
                <a:cs typeface="Calibri"/>
                <a:sym typeface="Calibri"/>
              </a:rPr>
              <a:t>Avoiding harm</a:t>
            </a:r>
            <a:r>
              <a:rPr lang="en" sz="1300" b="0" i="0" u="none" strike="noStrike" cap="none">
                <a:solidFill>
                  <a:schemeClr val="dk1"/>
                </a:solidFill>
                <a:latin typeface="Calibri"/>
                <a:ea typeface="Calibri"/>
                <a:cs typeface="Calibri"/>
                <a:sym typeface="Calibri"/>
              </a:rPr>
              <a:t> to people for whom the care is intended </a:t>
            </a:r>
            <a:endParaRPr sz="1300" b="0" i="0" u="none" strike="noStrike" cap="none">
              <a:solidFill>
                <a:schemeClr val="dk1"/>
              </a:solidFill>
              <a:latin typeface="Calibri"/>
              <a:ea typeface="Calibri"/>
              <a:cs typeface="Calibri"/>
              <a:sym typeface="Calibri"/>
            </a:endParaRPr>
          </a:p>
        </p:txBody>
      </p:sp>
      <p:sp>
        <p:nvSpPr>
          <p:cNvPr id="489" name="Google Shape;489;p68"/>
          <p:cNvSpPr txBox="1"/>
          <p:nvPr/>
        </p:nvSpPr>
        <p:spPr>
          <a:xfrm>
            <a:off x="1373582" y="2167603"/>
            <a:ext cx="1888800" cy="738900"/>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200"/>
              </a:spcAft>
              <a:buClr>
                <a:schemeClr val="dk1"/>
              </a:buClr>
              <a:buSzPts val="1400"/>
              <a:buFont typeface="Calibri"/>
              <a:buNone/>
            </a:pPr>
            <a:r>
              <a:rPr lang="en" sz="1300" b="1" i="0" u="none" strike="noStrike" cap="none">
                <a:solidFill>
                  <a:schemeClr val="dk1"/>
                </a:solidFill>
                <a:latin typeface="Calibri"/>
                <a:ea typeface="Calibri"/>
                <a:cs typeface="Calibri"/>
                <a:sym typeface="Calibri"/>
              </a:rPr>
              <a:t>Evidence-based</a:t>
            </a:r>
            <a:r>
              <a:rPr lang="en" sz="1300" b="0" i="0" u="none" strike="noStrike" cap="none">
                <a:solidFill>
                  <a:schemeClr val="dk1"/>
                </a:solidFill>
                <a:latin typeface="Calibri"/>
                <a:ea typeface="Calibri"/>
                <a:cs typeface="Calibri"/>
                <a:sym typeface="Calibri"/>
              </a:rPr>
              <a:t> health care services for those who need them</a:t>
            </a:r>
            <a:endParaRPr sz="1300" b="0" i="0" u="none" strike="noStrike" cap="none">
              <a:solidFill>
                <a:schemeClr val="dk1"/>
              </a:solidFill>
              <a:latin typeface="Calibri"/>
              <a:ea typeface="Calibri"/>
              <a:cs typeface="Calibri"/>
              <a:sym typeface="Calibri"/>
            </a:endParaRPr>
          </a:p>
        </p:txBody>
      </p:sp>
      <p:sp>
        <p:nvSpPr>
          <p:cNvPr id="490" name="Google Shape;490;p68"/>
          <p:cNvSpPr txBox="1"/>
          <p:nvPr/>
        </p:nvSpPr>
        <p:spPr>
          <a:xfrm>
            <a:off x="1354675" y="2937653"/>
            <a:ext cx="3340200" cy="5694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rgbClr val="004464"/>
              </a:buClr>
              <a:buSzPts val="3500"/>
              <a:buFont typeface="Calibri"/>
              <a:buNone/>
            </a:pPr>
            <a:r>
              <a:rPr lang="en" sz="2800" b="1" i="0" u="none" strike="noStrike" cap="none">
                <a:solidFill>
                  <a:srgbClr val="004464"/>
                </a:solidFill>
                <a:latin typeface="Calibri"/>
                <a:ea typeface="Calibri"/>
                <a:cs typeface="Calibri"/>
                <a:sym typeface="Calibri"/>
              </a:rPr>
              <a:t>3 </a:t>
            </a:r>
            <a:r>
              <a:rPr lang="en" sz="2800" b="1" i="0" u="none" strike="noStrike" cap="none">
                <a:solidFill>
                  <a:srgbClr val="009ADE"/>
                </a:solidFill>
                <a:latin typeface="Calibri"/>
                <a:ea typeface="Calibri"/>
                <a:cs typeface="Calibri"/>
                <a:sym typeface="Calibri"/>
              </a:rPr>
              <a:t>People-centred</a:t>
            </a:r>
            <a:endParaRPr sz="2800" b="0" i="0" u="none" strike="noStrike" cap="none">
              <a:solidFill>
                <a:srgbClr val="009ADE"/>
              </a:solidFill>
              <a:latin typeface="Calibri"/>
              <a:ea typeface="Calibri"/>
              <a:cs typeface="Calibri"/>
              <a:sym typeface="Calibri"/>
            </a:endParaRPr>
          </a:p>
        </p:txBody>
      </p:sp>
      <p:sp>
        <p:nvSpPr>
          <p:cNvPr id="491" name="Google Shape;491;p68"/>
          <p:cNvSpPr txBox="1"/>
          <p:nvPr/>
        </p:nvSpPr>
        <p:spPr>
          <a:xfrm>
            <a:off x="1373582" y="4001082"/>
            <a:ext cx="4263300" cy="669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rgbClr val="002060"/>
              </a:buClr>
              <a:buSzPts val="1400"/>
              <a:buFont typeface="Calibri"/>
              <a:buNone/>
            </a:pPr>
            <a:r>
              <a:rPr lang="en" sz="1300" b="1" i="0" u="none" strike="noStrike" cap="none">
                <a:solidFill>
                  <a:srgbClr val="002060"/>
                </a:solidFill>
                <a:latin typeface="Calibri"/>
                <a:ea typeface="Calibri"/>
                <a:cs typeface="Calibri"/>
                <a:sym typeface="Calibri"/>
              </a:rPr>
              <a:t>Lower risk and error</a:t>
            </a:r>
            <a:endParaRPr sz="13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rgbClr val="002060"/>
              </a:buClr>
              <a:buSzPts val="1400"/>
              <a:buFont typeface="Calibri"/>
              <a:buNone/>
            </a:pPr>
            <a:r>
              <a:rPr lang="en" sz="1300" b="0" i="0" u="none" strike="noStrike" cap="none">
                <a:solidFill>
                  <a:srgbClr val="002060"/>
                </a:solidFill>
                <a:latin typeface="Calibri"/>
                <a:ea typeface="Calibri"/>
                <a:cs typeface="Calibri"/>
                <a:sym typeface="Calibri"/>
              </a:rPr>
              <a:t>Reduce avoidable harm</a:t>
            </a:r>
            <a:endParaRPr sz="13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rgbClr val="002060"/>
              </a:buClr>
              <a:buSzPts val="1400"/>
              <a:buFont typeface="Calibri"/>
              <a:buNone/>
            </a:pPr>
            <a:r>
              <a:rPr lang="en" sz="1300" b="1" i="0" u="none" strike="noStrike" cap="none">
                <a:solidFill>
                  <a:srgbClr val="002060"/>
                </a:solidFill>
                <a:latin typeface="Calibri"/>
                <a:ea typeface="Calibri"/>
                <a:cs typeface="Calibri"/>
                <a:sym typeface="Calibri"/>
              </a:rPr>
              <a:t>Reduce impact of harm when It does occur.</a:t>
            </a:r>
            <a:r>
              <a:rPr lang="en" sz="1300" b="0" i="0" u="none" strike="noStrike" cap="none">
                <a:solidFill>
                  <a:srgbClr val="002060"/>
                </a:solidFill>
                <a:latin typeface="Calibri"/>
                <a:ea typeface="Calibri"/>
                <a:cs typeface="Calibri"/>
                <a:sym typeface="Calibri"/>
              </a:rPr>
              <a:t> </a:t>
            </a:r>
            <a:endParaRPr sz="1300" b="0" i="0" u="none" strike="noStrike" cap="none">
              <a:solidFill>
                <a:schemeClr val="dk1"/>
              </a:solidFill>
              <a:latin typeface="Calibri"/>
              <a:ea typeface="Calibri"/>
              <a:cs typeface="Calibri"/>
              <a:sym typeface="Calibri"/>
            </a:endParaRPr>
          </a:p>
        </p:txBody>
      </p:sp>
      <p:pic>
        <p:nvPicPr>
          <p:cNvPr id="492" name="Google Shape;492;p68" title="portrait-newborn-baby-with-female-nurse-hospital_23-2150797464.jpg"/>
          <p:cNvPicPr preferRelativeResize="0"/>
          <p:nvPr/>
        </p:nvPicPr>
        <p:blipFill rotWithShape="1">
          <a:blip r:embed="rId5">
            <a:alphaModFix/>
          </a:blip>
          <a:srcRect/>
          <a:stretch/>
        </p:blipFill>
        <p:spPr>
          <a:xfrm>
            <a:off x="5329749" y="881300"/>
            <a:ext cx="3122055" cy="3950749"/>
          </a:xfrm>
          <a:prstGeom prst="rect">
            <a:avLst/>
          </a:prstGeom>
          <a:noFill/>
          <a:ln>
            <a:noFill/>
          </a:ln>
        </p:spPr>
      </p:pic>
      <p:sp>
        <p:nvSpPr>
          <p:cNvPr id="493" name="Google Shape;493;p68"/>
          <p:cNvSpPr txBox="1"/>
          <p:nvPr/>
        </p:nvSpPr>
        <p:spPr>
          <a:xfrm>
            <a:off x="1354675" y="1635016"/>
            <a:ext cx="2202900" cy="5694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200"/>
              </a:spcAft>
              <a:buClr>
                <a:srgbClr val="004464"/>
              </a:buClr>
              <a:buSzPts val="3500"/>
              <a:buFont typeface="Calibri"/>
              <a:buNone/>
            </a:pPr>
            <a:r>
              <a:rPr lang="en" sz="2800" b="1" i="0" u="none" strike="noStrike" cap="none">
                <a:solidFill>
                  <a:srgbClr val="004464"/>
                </a:solidFill>
                <a:latin typeface="Calibri"/>
                <a:ea typeface="Calibri"/>
                <a:cs typeface="Calibri"/>
                <a:sym typeface="Calibri"/>
              </a:rPr>
              <a:t>1 </a:t>
            </a:r>
            <a:r>
              <a:rPr lang="en" sz="2800" b="1" i="0" u="none" strike="noStrike" cap="none">
                <a:solidFill>
                  <a:srgbClr val="009ADE"/>
                </a:solidFill>
                <a:latin typeface="Calibri"/>
                <a:ea typeface="Calibri"/>
                <a:cs typeface="Calibri"/>
                <a:sym typeface="Calibri"/>
              </a:rPr>
              <a:t>Effective</a:t>
            </a:r>
            <a:endParaRPr sz="2800" b="0" i="0" u="none" strike="noStrike" cap="none">
              <a:solidFill>
                <a:srgbClr val="009ADE"/>
              </a:solidFill>
              <a:latin typeface="Calibri"/>
              <a:ea typeface="Calibri"/>
              <a:cs typeface="Calibri"/>
              <a:sym typeface="Calibri"/>
            </a:endParaRPr>
          </a:p>
        </p:txBody>
      </p:sp>
      <p:sp>
        <p:nvSpPr>
          <p:cNvPr id="494" name="Google Shape;494;p68"/>
          <p:cNvSpPr txBox="1"/>
          <p:nvPr/>
        </p:nvSpPr>
        <p:spPr>
          <a:xfrm>
            <a:off x="3224452" y="1616717"/>
            <a:ext cx="1495200" cy="5694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200"/>
              </a:spcAft>
              <a:buClr>
                <a:srgbClr val="004464"/>
              </a:buClr>
              <a:buSzPts val="3500"/>
              <a:buFont typeface="Calibri"/>
              <a:buNone/>
            </a:pPr>
            <a:r>
              <a:rPr lang="en" sz="2800" b="1" i="0" u="none" strike="noStrike" cap="none">
                <a:solidFill>
                  <a:srgbClr val="004464"/>
                </a:solidFill>
                <a:latin typeface="Calibri"/>
                <a:ea typeface="Calibri"/>
                <a:cs typeface="Calibri"/>
                <a:sym typeface="Calibri"/>
              </a:rPr>
              <a:t>2 </a:t>
            </a:r>
            <a:r>
              <a:rPr lang="en" sz="2800" b="1" i="0" u="none" strike="noStrike" cap="none">
                <a:solidFill>
                  <a:srgbClr val="009ADE"/>
                </a:solidFill>
                <a:latin typeface="Calibri"/>
                <a:ea typeface="Calibri"/>
                <a:cs typeface="Calibri"/>
                <a:sym typeface="Calibri"/>
              </a:rPr>
              <a:t>Safe</a:t>
            </a:r>
            <a:endParaRPr sz="2800" b="0" i="0" u="none" strike="noStrike" cap="none">
              <a:solidFill>
                <a:srgbClr val="009ADE"/>
              </a:solidFill>
              <a:latin typeface="Calibri"/>
              <a:ea typeface="Calibri"/>
              <a:cs typeface="Calibri"/>
              <a:sym typeface="Calibri"/>
            </a:endParaRPr>
          </a:p>
        </p:txBody>
      </p:sp>
      <p:sp>
        <p:nvSpPr>
          <p:cNvPr id="495" name="Google Shape;495;p68"/>
          <p:cNvSpPr txBox="1"/>
          <p:nvPr/>
        </p:nvSpPr>
        <p:spPr>
          <a:xfrm>
            <a:off x="1144982" y="783960"/>
            <a:ext cx="3658800" cy="5175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9ADE"/>
              </a:buClr>
              <a:buSzPts val="3300"/>
              <a:buFont typeface="Calibri"/>
              <a:buNone/>
            </a:pPr>
            <a:r>
              <a:rPr lang="en" sz="3100" b="1" i="0" u="none" strike="noStrike" cap="none">
                <a:solidFill>
                  <a:srgbClr val="009ADE"/>
                </a:solidFill>
                <a:highlight>
                  <a:srgbClr val="FFFFFF"/>
                </a:highlight>
                <a:latin typeface="Calibri"/>
                <a:ea typeface="Calibri"/>
                <a:cs typeface="Calibri"/>
                <a:sym typeface="Calibri"/>
              </a:rPr>
              <a:t>2 | </a:t>
            </a:r>
            <a:r>
              <a:rPr lang="en" sz="3100" b="1" i="0" u="none" strike="noStrike" cap="none">
                <a:solidFill>
                  <a:srgbClr val="002060"/>
                </a:solidFill>
                <a:highlight>
                  <a:srgbClr val="FFFFFF"/>
                </a:highlight>
                <a:latin typeface="Calibri"/>
                <a:ea typeface="Calibri"/>
                <a:cs typeface="Calibri"/>
                <a:sym typeface="Calibri"/>
              </a:rPr>
              <a:t>Quality of care</a:t>
            </a:r>
            <a:endParaRPr sz="3300" b="0" i="0" u="none" strike="noStrike" cap="none">
              <a:solidFill>
                <a:schemeClr val="dk1"/>
              </a:solidFill>
              <a:latin typeface="Calibri"/>
              <a:ea typeface="Calibri"/>
              <a:cs typeface="Calibri"/>
              <a:sym typeface="Calibri"/>
            </a:endParaRPr>
          </a:p>
        </p:txBody>
      </p:sp>
      <p:pic>
        <p:nvPicPr>
          <p:cNvPr id="496" name="Google Shape;496;p68"/>
          <p:cNvPicPr preferRelativeResize="0"/>
          <p:nvPr/>
        </p:nvPicPr>
        <p:blipFill>
          <a:blip r:embed="rId6">
            <a:alphaModFix/>
          </a:blip>
          <a:stretch>
            <a:fillRect/>
          </a:stretch>
        </p:blipFill>
        <p:spPr>
          <a:xfrm>
            <a:off x="4792614" y="115525"/>
            <a:ext cx="1229361" cy="738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9"/>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502" name="Google Shape;502;p69"/>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sp>
        <p:nvSpPr>
          <p:cNvPr id="503" name="Google Shape;503;p69"/>
          <p:cNvSpPr txBox="1"/>
          <p:nvPr/>
        </p:nvSpPr>
        <p:spPr>
          <a:xfrm>
            <a:off x="1093750" y="799540"/>
            <a:ext cx="4881000" cy="3999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2060"/>
              </a:buClr>
              <a:buSzPts val="3300"/>
              <a:buFont typeface="Calibri"/>
              <a:buNone/>
            </a:pPr>
            <a:r>
              <a:rPr lang="en" sz="3300" b="1" i="0" u="none" strike="noStrike" cap="none">
                <a:solidFill>
                  <a:srgbClr val="009ADE"/>
                </a:solidFill>
                <a:highlight>
                  <a:srgbClr val="FFFFFF"/>
                </a:highlight>
                <a:latin typeface="Calibri"/>
                <a:ea typeface="Calibri"/>
                <a:cs typeface="Calibri"/>
                <a:sym typeface="Calibri"/>
              </a:rPr>
              <a:t>2 | </a:t>
            </a:r>
            <a:r>
              <a:rPr lang="en" sz="3300" b="1" i="0" u="none" strike="noStrike" cap="none">
                <a:solidFill>
                  <a:srgbClr val="002060"/>
                </a:solidFill>
                <a:highlight>
                  <a:srgbClr val="FFFFFF"/>
                </a:highlight>
                <a:latin typeface="Calibri"/>
                <a:ea typeface="Calibri"/>
                <a:cs typeface="Calibri"/>
                <a:sym typeface="Calibri"/>
              </a:rPr>
              <a:t>Health Service</a:t>
            </a:r>
            <a:endParaRPr sz="3300" b="0" i="0" u="none" strike="noStrike" cap="none">
              <a:solidFill>
                <a:srgbClr val="002060"/>
              </a:solidFill>
              <a:highlight>
                <a:srgbClr val="FFFFFF"/>
              </a:highlight>
              <a:latin typeface="Calibri"/>
              <a:ea typeface="Calibri"/>
              <a:cs typeface="Calibri"/>
              <a:sym typeface="Calibri"/>
            </a:endParaRPr>
          </a:p>
          <a:p>
            <a:pPr marL="0" marR="0" lvl="0" indent="0" algn="just" rtl="0">
              <a:lnSpc>
                <a:spcPct val="115000"/>
              </a:lnSpc>
              <a:spcBef>
                <a:spcPts val="200"/>
              </a:spcBef>
              <a:spcAft>
                <a:spcPts val="0"/>
              </a:spcAft>
              <a:buClr>
                <a:schemeClr val="dk1"/>
              </a:buClr>
              <a:buSzPts val="1100"/>
              <a:buFont typeface="Calibri"/>
              <a:buNone/>
            </a:pPr>
            <a:endParaRPr sz="1100" b="0" i="0" u="none" strike="noStrike" cap="none">
              <a:solidFill>
                <a:schemeClr val="dk1"/>
              </a:solidFill>
              <a:highlight>
                <a:srgbClr val="FFFFFF"/>
              </a:highlight>
              <a:latin typeface="Calibri"/>
              <a:ea typeface="Calibri"/>
              <a:cs typeface="Calibri"/>
              <a:sym typeface="Calibri"/>
            </a:endParaRPr>
          </a:p>
          <a:p>
            <a:pPr marL="0" marR="0" lvl="0" indent="0" algn="just" rtl="0">
              <a:lnSpc>
                <a:spcPct val="115000"/>
              </a:lnSpc>
              <a:spcBef>
                <a:spcPts val="200"/>
              </a:spcBef>
              <a:spcAft>
                <a:spcPts val="0"/>
              </a:spcAft>
              <a:buClr>
                <a:schemeClr val="dk1"/>
              </a:buClr>
              <a:buSzPts val="1900"/>
              <a:buFont typeface="Calibri"/>
              <a:buNone/>
            </a:pPr>
            <a:endParaRPr sz="1900" b="1" i="0" u="none" strike="noStrike" cap="none">
              <a:solidFill>
                <a:srgbClr val="00568B"/>
              </a:solidFill>
              <a:highlight>
                <a:srgbClr val="FFFFFF"/>
              </a:highlight>
              <a:latin typeface="Calibri"/>
              <a:ea typeface="Calibri"/>
              <a:cs typeface="Calibri"/>
              <a:sym typeface="Calibri"/>
            </a:endParaRPr>
          </a:p>
          <a:p>
            <a:pPr marL="0" marR="0" lvl="0" indent="0" algn="l" rtl="0">
              <a:spcBef>
                <a:spcPts val="10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504" name="Google Shape;504;p69"/>
          <p:cNvSpPr txBox="1"/>
          <p:nvPr/>
        </p:nvSpPr>
        <p:spPr>
          <a:xfrm>
            <a:off x="3247908" y="3291123"/>
            <a:ext cx="1932300" cy="7482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chemeClr val="dk1"/>
              </a:buClr>
              <a:buSzPts val="800"/>
              <a:buFont typeface="Arial"/>
              <a:buNone/>
            </a:pPr>
            <a:r>
              <a:rPr lang="en" sz="1200" b="0" i="0" u="none" strike="noStrike" cap="none">
                <a:solidFill>
                  <a:schemeClr val="dk1"/>
                </a:solidFill>
                <a:latin typeface="Calibri"/>
                <a:ea typeface="Calibri"/>
                <a:cs typeface="Calibri"/>
                <a:sym typeface="Calibri"/>
              </a:rPr>
              <a:t>maximizing available resources and </a:t>
            </a:r>
            <a:r>
              <a:rPr lang="en" sz="1200" b="1" i="0" u="none" strike="noStrike" cap="none">
                <a:solidFill>
                  <a:schemeClr val="dk1"/>
                </a:solidFill>
                <a:latin typeface="Calibri"/>
                <a:ea typeface="Calibri"/>
                <a:cs typeface="Calibri"/>
                <a:sym typeface="Calibri"/>
              </a:rPr>
              <a:t>avoiding waste</a:t>
            </a:r>
            <a:endParaRPr sz="1200" b="1" i="0" u="none" strike="noStrike" cap="none">
              <a:solidFill>
                <a:schemeClr val="dk1"/>
              </a:solidFill>
              <a:latin typeface="Calibri"/>
              <a:ea typeface="Calibri"/>
              <a:cs typeface="Calibri"/>
              <a:sym typeface="Calibri"/>
            </a:endParaRPr>
          </a:p>
        </p:txBody>
      </p:sp>
      <p:sp>
        <p:nvSpPr>
          <p:cNvPr id="505" name="Google Shape;505;p69"/>
          <p:cNvSpPr txBox="1"/>
          <p:nvPr/>
        </p:nvSpPr>
        <p:spPr>
          <a:xfrm>
            <a:off x="1293128" y="1606680"/>
            <a:ext cx="1490100" cy="6003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200"/>
              </a:spcAft>
              <a:buClr>
                <a:srgbClr val="009ADE"/>
              </a:buClr>
              <a:buSzPts val="3300"/>
              <a:buFont typeface="Calibri"/>
              <a:buNone/>
            </a:pPr>
            <a:r>
              <a:rPr lang="en" sz="3000" b="1" i="0" u="none" strike="noStrike" cap="none">
                <a:solidFill>
                  <a:srgbClr val="009ADE"/>
                </a:solidFill>
                <a:latin typeface="Calibri"/>
                <a:ea typeface="Calibri"/>
                <a:cs typeface="Calibri"/>
                <a:sym typeface="Calibri"/>
              </a:rPr>
              <a:t>Timely</a:t>
            </a:r>
            <a:endParaRPr sz="3000" b="0" i="0" u="none" strike="noStrike" cap="none">
              <a:solidFill>
                <a:srgbClr val="009ADE"/>
              </a:solidFill>
              <a:latin typeface="Calibri"/>
              <a:ea typeface="Calibri"/>
              <a:cs typeface="Calibri"/>
              <a:sym typeface="Calibri"/>
            </a:endParaRPr>
          </a:p>
        </p:txBody>
      </p:sp>
      <p:sp>
        <p:nvSpPr>
          <p:cNvPr id="506" name="Google Shape;506;p69"/>
          <p:cNvSpPr txBox="1"/>
          <p:nvPr/>
        </p:nvSpPr>
        <p:spPr>
          <a:xfrm>
            <a:off x="1307847" y="2113755"/>
            <a:ext cx="1622400" cy="507900"/>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20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reducing waiting times + </a:t>
            </a:r>
            <a:r>
              <a:rPr lang="en" sz="1200" b="1" i="0" u="none" strike="noStrike" cap="none">
                <a:solidFill>
                  <a:schemeClr val="dk1"/>
                </a:solidFill>
                <a:latin typeface="Calibri"/>
                <a:ea typeface="Calibri"/>
                <a:cs typeface="Calibri"/>
                <a:sym typeface="Calibri"/>
              </a:rPr>
              <a:t>harmful delays</a:t>
            </a:r>
            <a:r>
              <a:rPr lang="en"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
        <p:nvSpPr>
          <p:cNvPr id="507" name="Google Shape;507;p69"/>
          <p:cNvSpPr txBox="1"/>
          <p:nvPr/>
        </p:nvSpPr>
        <p:spPr>
          <a:xfrm>
            <a:off x="3230120" y="1586669"/>
            <a:ext cx="2748600" cy="6003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200"/>
              </a:spcAft>
              <a:buClr>
                <a:srgbClr val="009ADE"/>
              </a:buClr>
              <a:buSzPts val="3300"/>
              <a:buFont typeface="Calibri"/>
              <a:buNone/>
            </a:pPr>
            <a:r>
              <a:rPr lang="en" sz="3000" b="1" i="0" u="none" strike="noStrike" cap="none">
                <a:solidFill>
                  <a:srgbClr val="009ADE"/>
                </a:solidFill>
                <a:latin typeface="Calibri"/>
                <a:ea typeface="Calibri"/>
                <a:cs typeface="Calibri"/>
                <a:sym typeface="Calibri"/>
              </a:rPr>
              <a:t>Equitable</a:t>
            </a:r>
            <a:endParaRPr sz="3000" b="0" i="0" u="none" strike="noStrike" cap="none">
              <a:solidFill>
                <a:srgbClr val="009ADE"/>
              </a:solidFill>
              <a:latin typeface="Calibri"/>
              <a:ea typeface="Calibri"/>
              <a:cs typeface="Calibri"/>
              <a:sym typeface="Calibri"/>
            </a:endParaRPr>
          </a:p>
        </p:txBody>
      </p:sp>
      <p:sp>
        <p:nvSpPr>
          <p:cNvPr id="508" name="Google Shape;508;p69"/>
          <p:cNvSpPr txBox="1"/>
          <p:nvPr/>
        </p:nvSpPr>
        <p:spPr>
          <a:xfrm>
            <a:off x="3249002" y="2092208"/>
            <a:ext cx="1982700" cy="718200"/>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0"/>
              </a:spcAft>
              <a:buClr>
                <a:schemeClr val="dk1"/>
              </a:buClr>
              <a:buSzPts val="1200"/>
              <a:buFont typeface="Calibri"/>
              <a:buNone/>
            </a:pPr>
            <a:r>
              <a:rPr lang="en" sz="1200" b="1" i="0" u="none" strike="noStrike" cap="none">
                <a:solidFill>
                  <a:schemeClr val="dk1"/>
                </a:solidFill>
                <a:latin typeface="Calibri"/>
                <a:ea typeface="Calibri"/>
                <a:cs typeface="Calibri"/>
                <a:sym typeface="Calibri"/>
              </a:rPr>
              <a:t>gender, ethnicity,</a:t>
            </a:r>
            <a:endParaRPr sz="1400" b="0" i="0" u="none" strike="noStrike" cap="none">
              <a:solidFill>
                <a:schemeClr val="dk1"/>
              </a:solidFill>
              <a:latin typeface="Calibri"/>
              <a:ea typeface="Calibri"/>
              <a:cs typeface="Calibri"/>
              <a:sym typeface="Calibri"/>
            </a:endParaRPr>
          </a:p>
          <a:p>
            <a:pPr marL="0" marR="0" lvl="0" indent="0" algn="l" rtl="0">
              <a:spcBef>
                <a:spcPts val="200"/>
              </a:spcBef>
              <a:spcAft>
                <a:spcPts val="200"/>
              </a:spcAft>
              <a:buClr>
                <a:schemeClr val="dk1"/>
              </a:buClr>
              <a:buSzPts val="1200"/>
              <a:buFont typeface="Calibri"/>
              <a:buNone/>
            </a:pPr>
            <a:r>
              <a:rPr lang="en" sz="1200" b="1" i="0" u="none" strike="noStrike" cap="none">
                <a:solidFill>
                  <a:schemeClr val="dk1"/>
                </a:solidFill>
                <a:latin typeface="Calibri"/>
                <a:ea typeface="Calibri"/>
                <a:cs typeface="Calibri"/>
                <a:sym typeface="Calibri"/>
              </a:rPr>
              <a:t>geographical location or socioeconomic status</a:t>
            </a:r>
            <a:endParaRPr sz="1200" b="1" i="0" u="none" strike="noStrike" cap="none">
              <a:solidFill>
                <a:srgbClr val="00A1D2"/>
              </a:solidFill>
              <a:latin typeface="Calibri"/>
              <a:ea typeface="Calibri"/>
              <a:cs typeface="Calibri"/>
              <a:sym typeface="Calibri"/>
            </a:endParaRPr>
          </a:p>
        </p:txBody>
      </p:sp>
      <p:sp>
        <p:nvSpPr>
          <p:cNvPr id="509" name="Google Shape;509;p69"/>
          <p:cNvSpPr txBox="1"/>
          <p:nvPr/>
        </p:nvSpPr>
        <p:spPr>
          <a:xfrm>
            <a:off x="1204172" y="2794460"/>
            <a:ext cx="3263100" cy="6003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200"/>
              </a:spcAft>
              <a:buClr>
                <a:srgbClr val="009ADE"/>
              </a:buClr>
              <a:buSzPts val="3300"/>
              <a:buFont typeface="Calibri"/>
              <a:buNone/>
            </a:pPr>
            <a:r>
              <a:rPr lang="en" sz="3000" b="1" i="0" u="none" strike="noStrike" cap="none">
                <a:solidFill>
                  <a:srgbClr val="009ADE"/>
                </a:solidFill>
                <a:latin typeface="Calibri"/>
                <a:ea typeface="Calibri"/>
                <a:cs typeface="Calibri"/>
                <a:sym typeface="Calibri"/>
              </a:rPr>
              <a:t>Integrated</a:t>
            </a:r>
            <a:endParaRPr sz="3000" b="0" i="0" u="none" strike="noStrike" cap="none">
              <a:solidFill>
                <a:srgbClr val="009ADE"/>
              </a:solidFill>
              <a:latin typeface="Calibri"/>
              <a:ea typeface="Calibri"/>
              <a:cs typeface="Calibri"/>
              <a:sym typeface="Calibri"/>
            </a:endParaRPr>
          </a:p>
        </p:txBody>
      </p:sp>
      <p:sp>
        <p:nvSpPr>
          <p:cNvPr id="510" name="Google Shape;510;p69"/>
          <p:cNvSpPr txBox="1"/>
          <p:nvPr/>
        </p:nvSpPr>
        <p:spPr>
          <a:xfrm>
            <a:off x="1248167" y="3324392"/>
            <a:ext cx="1639800" cy="11730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200"/>
              </a:spcAft>
              <a:buClr>
                <a:schemeClr val="dk1"/>
              </a:buClr>
              <a:buSzPts val="1200"/>
              <a:buFont typeface="Calibri"/>
              <a:buNone/>
            </a:pPr>
            <a:r>
              <a:rPr lang="en" sz="1200" b="1" i="0" u="none" strike="noStrike" cap="none">
                <a:solidFill>
                  <a:schemeClr val="dk1"/>
                </a:solidFill>
                <a:latin typeface="Calibri"/>
                <a:ea typeface="Calibri"/>
                <a:cs typeface="Calibri"/>
                <a:sym typeface="Calibri"/>
              </a:rPr>
              <a:t>interdisciplinary-based</a:t>
            </a:r>
            <a:r>
              <a:rPr lang="en" sz="1200" b="0" i="0" u="none" strike="noStrike" cap="none">
                <a:solidFill>
                  <a:schemeClr val="dk1"/>
                </a:solidFill>
                <a:latin typeface="Calibri"/>
                <a:ea typeface="Calibri"/>
                <a:cs typeface="Calibri"/>
                <a:sym typeface="Calibri"/>
              </a:rPr>
              <a:t> care that makes available the </a:t>
            </a:r>
            <a:r>
              <a:rPr lang="en" sz="1200" b="1" i="0" u="none" strike="noStrike" cap="none">
                <a:solidFill>
                  <a:schemeClr val="dk1"/>
                </a:solidFill>
                <a:latin typeface="Calibri"/>
                <a:ea typeface="Calibri"/>
                <a:cs typeface="Calibri"/>
                <a:sym typeface="Calibri"/>
              </a:rPr>
              <a:t>full range of health services</a:t>
            </a:r>
            <a:r>
              <a:rPr lang="en" sz="1200" b="0" i="0" u="none" strike="noStrike" cap="none">
                <a:solidFill>
                  <a:schemeClr val="dk1"/>
                </a:solidFill>
                <a:latin typeface="Calibri"/>
                <a:ea typeface="Calibri"/>
                <a:cs typeface="Calibri"/>
                <a:sym typeface="Calibri"/>
              </a:rPr>
              <a:t> at </a:t>
            </a:r>
            <a:r>
              <a:rPr lang="en" sz="1200" b="1" i="0" u="none" strike="noStrike" cap="none">
                <a:solidFill>
                  <a:schemeClr val="dk1"/>
                </a:solidFill>
                <a:latin typeface="Calibri"/>
                <a:ea typeface="Calibri"/>
                <a:cs typeface="Calibri"/>
                <a:sym typeface="Calibri"/>
              </a:rPr>
              <a:t>all ages</a:t>
            </a:r>
            <a:endParaRPr sz="1200" b="1" i="0" u="none" strike="noStrike" cap="none">
              <a:solidFill>
                <a:schemeClr val="dk1"/>
              </a:solidFill>
              <a:latin typeface="Calibri"/>
              <a:ea typeface="Calibri"/>
              <a:cs typeface="Calibri"/>
              <a:sym typeface="Calibri"/>
            </a:endParaRPr>
          </a:p>
        </p:txBody>
      </p:sp>
      <p:sp>
        <p:nvSpPr>
          <p:cNvPr id="511" name="Google Shape;511;p69"/>
          <p:cNvSpPr txBox="1"/>
          <p:nvPr/>
        </p:nvSpPr>
        <p:spPr>
          <a:xfrm>
            <a:off x="3230127" y="2810408"/>
            <a:ext cx="1726800" cy="6003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rgbClr val="009ADE"/>
              </a:buClr>
              <a:buSzPts val="3300"/>
              <a:buFont typeface="Calibri"/>
              <a:buNone/>
            </a:pPr>
            <a:r>
              <a:rPr lang="en" sz="3000" b="1" i="0" u="none" strike="noStrike" cap="none">
                <a:solidFill>
                  <a:srgbClr val="009ADE"/>
                </a:solidFill>
                <a:latin typeface="Calibri"/>
                <a:ea typeface="Calibri"/>
                <a:cs typeface="Calibri"/>
                <a:sym typeface="Calibri"/>
              </a:rPr>
              <a:t>Efficient</a:t>
            </a:r>
            <a:endParaRPr sz="3000" b="0" i="0" u="none" strike="noStrike" cap="none">
              <a:solidFill>
                <a:srgbClr val="009ADE"/>
              </a:solidFill>
              <a:latin typeface="Calibri"/>
              <a:ea typeface="Calibri"/>
              <a:cs typeface="Calibri"/>
              <a:sym typeface="Calibri"/>
            </a:endParaRPr>
          </a:p>
        </p:txBody>
      </p:sp>
      <p:cxnSp>
        <p:nvCxnSpPr>
          <p:cNvPr id="512" name="Google Shape;512;p69"/>
          <p:cNvCxnSpPr/>
          <p:nvPr/>
        </p:nvCxnSpPr>
        <p:spPr>
          <a:xfrm>
            <a:off x="3101771" y="1645227"/>
            <a:ext cx="0" cy="2563500"/>
          </a:xfrm>
          <a:prstGeom prst="straightConnector1">
            <a:avLst/>
          </a:prstGeom>
          <a:noFill/>
          <a:ln w="9525" cap="flat" cmpd="sng">
            <a:solidFill>
              <a:srgbClr val="00A1D2"/>
            </a:solidFill>
            <a:prstDash val="solid"/>
            <a:round/>
            <a:headEnd type="none" w="sm" len="sm"/>
            <a:tailEnd type="none" w="sm" len="sm"/>
          </a:ln>
        </p:spPr>
      </p:cxnSp>
      <p:cxnSp>
        <p:nvCxnSpPr>
          <p:cNvPr id="513" name="Google Shape;513;p69"/>
          <p:cNvCxnSpPr/>
          <p:nvPr/>
        </p:nvCxnSpPr>
        <p:spPr>
          <a:xfrm>
            <a:off x="1266497" y="2794449"/>
            <a:ext cx="3869700" cy="0"/>
          </a:xfrm>
          <a:prstGeom prst="straightConnector1">
            <a:avLst/>
          </a:prstGeom>
          <a:noFill/>
          <a:ln w="9525" cap="flat" cmpd="sng">
            <a:solidFill>
              <a:srgbClr val="00A1D2"/>
            </a:solidFill>
            <a:prstDash val="solid"/>
            <a:round/>
            <a:headEnd type="none" w="sm" len="sm"/>
            <a:tailEnd type="none" w="sm" len="sm"/>
          </a:ln>
        </p:spPr>
      </p:cxnSp>
      <p:pic>
        <p:nvPicPr>
          <p:cNvPr id="514" name="Google Shape;514;p69" title="biochemistry-doctor-analyzing-virus-infection-developing-pharmaceutical-treatment_482257-6527.jpg"/>
          <p:cNvPicPr preferRelativeResize="0">
            <a:picLocks noGrp="1"/>
          </p:cNvPicPr>
          <p:nvPr>
            <p:ph type="pic" idx="2"/>
          </p:nvPr>
        </p:nvPicPr>
        <p:blipFill rotWithShape="1">
          <a:blip r:embed="rId5">
            <a:alphaModFix/>
          </a:blip>
          <a:srcRect t="7677" b="7669"/>
          <a:stretch/>
        </p:blipFill>
        <p:spPr>
          <a:xfrm>
            <a:off x="5613376" y="944187"/>
            <a:ext cx="3106150" cy="3912375"/>
          </a:xfrm>
          <a:prstGeom prst="rect">
            <a:avLst/>
          </a:prstGeom>
          <a:noFill/>
          <a:ln>
            <a:noFill/>
          </a:ln>
        </p:spPr>
      </p:pic>
      <p:sp>
        <p:nvSpPr>
          <p:cNvPr id="515" name="Google Shape;515;p69"/>
          <p:cNvSpPr txBox="1"/>
          <p:nvPr/>
        </p:nvSpPr>
        <p:spPr>
          <a:xfrm>
            <a:off x="2981911" y="2758021"/>
            <a:ext cx="43158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0" i="0" u="none" strike="noStrike" cap="none">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516" name="Google Shape;516;p69"/>
          <p:cNvSpPr txBox="1"/>
          <p:nvPr/>
        </p:nvSpPr>
        <p:spPr>
          <a:xfrm>
            <a:off x="2981911" y="2758021"/>
            <a:ext cx="43158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pic>
        <p:nvPicPr>
          <p:cNvPr id="517" name="Google Shape;517;p69"/>
          <p:cNvPicPr preferRelativeResize="0"/>
          <p:nvPr/>
        </p:nvPicPr>
        <p:blipFill>
          <a:blip r:embed="rId6">
            <a:alphaModFix/>
          </a:blip>
          <a:stretch>
            <a:fillRect/>
          </a:stretch>
        </p:blipFill>
        <p:spPr>
          <a:xfrm>
            <a:off x="4697697" y="115525"/>
            <a:ext cx="1327100" cy="797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0"/>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523" name="Google Shape;523;p70"/>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sp>
        <p:nvSpPr>
          <p:cNvPr id="524" name="Google Shape;524;p70"/>
          <p:cNvSpPr/>
          <p:nvPr/>
        </p:nvSpPr>
        <p:spPr>
          <a:xfrm>
            <a:off x="3574303" y="690800"/>
            <a:ext cx="5156400" cy="4260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525" name="Google Shape;525;p70"/>
          <p:cNvSpPr txBox="1">
            <a:spLocks noGrp="1"/>
          </p:cNvSpPr>
          <p:nvPr>
            <p:ph type="body" idx="4294967295"/>
          </p:nvPr>
        </p:nvSpPr>
        <p:spPr>
          <a:xfrm>
            <a:off x="1557449" y="2061193"/>
            <a:ext cx="3329400" cy="2439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800"/>
              <a:buFont typeface="Arial"/>
              <a:buNone/>
            </a:pPr>
            <a:r>
              <a:rPr lang="en" sz="3000" b="1">
                <a:solidFill>
                  <a:srgbClr val="009ADE"/>
                </a:solidFill>
                <a:highlight>
                  <a:srgbClr val="FFFFFF"/>
                </a:highlight>
              </a:rPr>
              <a:t>Why? </a:t>
            </a:r>
            <a:endParaRPr/>
          </a:p>
          <a:p>
            <a:pPr marL="0" lvl="0" indent="0" algn="l" rtl="0">
              <a:lnSpc>
                <a:spcPct val="115000"/>
              </a:lnSpc>
              <a:spcBef>
                <a:spcPts val="200"/>
              </a:spcBef>
              <a:spcAft>
                <a:spcPts val="0"/>
              </a:spcAft>
              <a:buClr>
                <a:schemeClr val="dk1"/>
              </a:buClr>
              <a:buSzPts val="2100"/>
              <a:buNone/>
            </a:pPr>
            <a:r>
              <a:rPr lang="en" sz="2100">
                <a:solidFill>
                  <a:schemeClr val="dk1"/>
                </a:solidFill>
              </a:rPr>
              <a:t>There is no </a:t>
            </a:r>
            <a:r>
              <a:rPr lang="en" sz="2100" b="1">
                <a:solidFill>
                  <a:schemeClr val="dk1"/>
                </a:solidFill>
              </a:rPr>
              <a:t>universal</a:t>
            </a:r>
            <a:r>
              <a:rPr lang="en" sz="2100">
                <a:solidFill>
                  <a:schemeClr val="dk1"/>
                </a:solidFill>
              </a:rPr>
              <a:t> health coverage without </a:t>
            </a:r>
            <a:r>
              <a:rPr lang="en" sz="2100" b="1">
                <a:solidFill>
                  <a:schemeClr val="dk1"/>
                </a:solidFill>
              </a:rPr>
              <a:t>quality of care</a:t>
            </a:r>
            <a:r>
              <a:rPr lang="en" sz="2100">
                <a:solidFill>
                  <a:schemeClr val="dk1"/>
                </a:solidFill>
              </a:rPr>
              <a:t>. </a:t>
            </a:r>
            <a:endParaRPr/>
          </a:p>
          <a:p>
            <a:pPr marL="0" lvl="0" indent="0" algn="l" rtl="0">
              <a:lnSpc>
                <a:spcPct val="100000"/>
              </a:lnSpc>
              <a:spcBef>
                <a:spcPts val="0"/>
              </a:spcBef>
              <a:spcAft>
                <a:spcPts val="0"/>
              </a:spcAft>
              <a:buClr>
                <a:srgbClr val="000000"/>
              </a:buClr>
              <a:buSzPts val="1100"/>
              <a:buNone/>
            </a:pPr>
            <a:endParaRPr/>
          </a:p>
        </p:txBody>
      </p:sp>
      <p:pic>
        <p:nvPicPr>
          <p:cNvPr id="526" name="Google Shape;526;p70" title="E_GIF_03.gif"/>
          <p:cNvPicPr preferRelativeResize="0"/>
          <p:nvPr/>
        </p:nvPicPr>
        <p:blipFill rotWithShape="1">
          <a:blip r:embed="rId5">
            <a:alphaModFix/>
          </a:blip>
          <a:srcRect/>
          <a:stretch/>
        </p:blipFill>
        <p:spPr>
          <a:xfrm>
            <a:off x="5486478" y="1022871"/>
            <a:ext cx="3280373" cy="3286553"/>
          </a:xfrm>
          <a:prstGeom prst="rect">
            <a:avLst/>
          </a:prstGeom>
          <a:noFill/>
          <a:ln>
            <a:noFill/>
          </a:ln>
        </p:spPr>
      </p:pic>
      <p:sp>
        <p:nvSpPr>
          <p:cNvPr id="527" name="Google Shape;527;p70"/>
          <p:cNvSpPr txBox="1">
            <a:spLocks noGrp="1"/>
          </p:cNvSpPr>
          <p:nvPr>
            <p:ph type="ftr" idx="11"/>
          </p:nvPr>
        </p:nvSpPr>
        <p:spPr>
          <a:xfrm>
            <a:off x="5486478" y="4392123"/>
            <a:ext cx="3175800" cy="200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205C"/>
              </a:buClr>
              <a:buSzPts val="700"/>
              <a:buFont typeface="Calibri"/>
              <a:buNone/>
            </a:pPr>
            <a:r>
              <a:rPr lang="en"/>
              <a:t>Sustainable Development Goal: </a:t>
            </a:r>
            <a:r>
              <a:rPr lang="en" u="sng">
                <a:solidFill>
                  <a:schemeClr val="hlink"/>
                </a:solidFill>
                <a:hlinkClick r:id="rId6"/>
              </a:rPr>
              <a:t>https://sdgs.un.org/goals/goal3</a:t>
            </a:r>
            <a:r>
              <a:rPr lang="en"/>
              <a:t> </a:t>
            </a:r>
            <a:endParaRPr/>
          </a:p>
          <a:p>
            <a:pPr marL="0" lvl="0" indent="0" algn="r" rtl="0">
              <a:lnSpc>
                <a:spcPct val="100000"/>
              </a:lnSpc>
              <a:spcBef>
                <a:spcPts val="0"/>
              </a:spcBef>
              <a:spcAft>
                <a:spcPts val="0"/>
              </a:spcAft>
              <a:buClr>
                <a:srgbClr val="00205C"/>
              </a:buClr>
              <a:buSzPts val="700"/>
              <a:buFont typeface="Calibri"/>
              <a:buNone/>
            </a:pPr>
            <a:endParaRPr/>
          </a:p>
        </p:txBody>
      </p:sp>
      <p:sp>
        <p:nvSpPr>
          <p:cNvPr id="528" name="Google Shape;528;p70"/>
          <p:cNvSpPr txBox="1"/>
          <p:nvPr/>
        </p:nvSpPr>
        <p:spPr>
          <a:xfrm>
            <a:off x="1360450" y="972991"/>
            <a:ext cx="3225000" cy="4683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9ADE"/>
              </a:buClr>
              <a:buSzPts val="3300"/>
              <a:buFont typeface="Calibri"/>
              <a:buNone/>
            </a:pPr>
            <a:r>
              <a:rPr lang="en" sz="3300" b="1">
                <a:solidFill>
                  <a:srgbClr val="009ADE"/>
                </a:solidFill>
                <a:highlight>
                  <a:srgbClr val="FFFFFF"/>
                </a:highlight>
                <a:latin typeface="Calibri"/>
                <a:ea typeface="Calibri"/>
                <a:cs typeface="Calibri"/>
                <a:sym typeface="Calibri"/>
              </a:rPr>
              <a:t>2 |</a:t>
            </a:r>
            <a:r>
              <a:rPr lang="en" sz="3300" b="1">
                <a:solidFill>
                  <a:srgbClr val="002060"/>
                </a:solidFill>
                <a:highlight>
                  <a:srgbClr val="FFFFFF"/>
                </a:highlight>
                <a:latin typeface="Calibri"/>
                <a:ea typeface="Calibri"/>
                <a:cs typeface="Calibri"/>
                <a:sym typeface="Calibri"/>
              </a:rPr>
              <a:t>Quality of care</a:t>
            </a:r>
            <a:endParaRPr sz="3300">
              <a:solidFill>
                <a:srgbClr val="002060"/>
              </a:solidFill>
              <a:highlight>
                <a:srgbClr val="FFFFFF"/>
              </a:highlight>
              <a:latin typeface="Calibri"/>
              <a:ea typeface="Calibri"/>
              <a:cs typeface="Calibri"/>
              <a:sym typeface="Calibri"/>
            </a:endParaRPr>
          </a:p>
          <a:p>
            <a:pPr marL="0" marR="0" lvl="0" indent="0" algn="just" rtl="0">
              <a:lnSpc>
                <a:spcPct val="115000"/>
              </a:lnSpc>
              <a:spcBef>
                <a:spcPts val="200"/>
              </a:spcBef>
              <a:spcAft>
                <a:spcPts val="0"/>
              </a:spcAft>
              <a:buClr>
                <a:schemeClr val="dk1"/>
              </a:buClr>
              <a:buSzPts val="1100"/>
              <a:buFont typeface="Calibri"/>
              <a:buNone/>
            </a:pPr>
            <a:endParaRPr sz="1100">
              <a:solidFill>
                <a:schemeClr val="dk1"/>
              </a:solidFill>
              <a:highlight>
                <a:srgbClr val="FFFFFF"/>
              </a:highlight>
              <a:latin typeface="Calibri"/>
              <a:ea typeface="Calibri"/>
              <a:cs typeface="Calibri"/>
              <a:sym typeface="Calibri"/>
            </a:endParaRPr>
          </a:p>
          <a:p>
            <a:pPr marL="0" marR="0" lvl="0" indent="0" algn="just" rtl="0">
              <a:lnSpc>
                <a:spcPct val="115000"/>
              </a:lnSpc>
              <a:spcBef>
                <a:spcPts val="200"/>
              </a:spcBef>
              <a:spcAft>
                <a:spcPts val="0"/>
              </a:spcAft>
              <a:buClr>
                <a:schemeClr val="dk1"/>
              </a:buClr>
              <a:buSzPts val="1900"/>
              <a:buFont typeface="Calibri"/>
              <a:buNone/>
            </a:pPr>
            <a:endParaRPr sz="1900" b="1">
              <a:solidFill>
                <a:srgbClr val="00568B"/>
              </a:solidFill>
              <a:highlight>
                <a:srgbClr val="FFFFFF"/>
              </a:highlight>
              <a:latin typeface="Calibri"/>
              <a:ea typeface="Calibri"/>
              <a:cs typeface="Calibri"/>
              <a:sym typeface="Calibri"/>
            </a:endParaRPr>
          </a:p>
          <a:p>
            <a:pPr marL="0" marR="0" lvl="0" indent="0" algn="l" rtl="0">
              <a:spcBef>
                <a:spcPts val="10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p:txBody>
      </p:sp>
      <p:pic>
        <p:nvPicPr>
          <p:cNvPr id="529" name="Google Shape;529;p70"/>
          <p:cNvPicPr preferRelativeResize="0"/>
          <p:nvPr/>
        </p:nvPicPr>
        <p:blipFill>
          <a:blip r:embed="rId7">
            <a:alphaModFix/>
          </a:blip>
          <a:stretch>
            <a:fillRect/>
          </a:stretch>
        </p:blipFill>
        <p:spPr>
          <a:xfrm>
            <a:off x="4697697" y="115525"/>
            <a:ext cx="1327100" cy="797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1"/>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535" name="Google Shape;535;p71"/>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sp>
        <p:nvSpPr>
          <p:cNvPr id="536" name="Google Shape;536;p71"/>
          <p:cNvSpPr/>
          <p:nvPr/>
        </p:nvSpPr>
        <p:spPr>
          <a:xfrm>
            <a:off x="3503909" y="592675"/>
            <a:ext cx="5476500" cy="44565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537" name="Google Shape;537;p71"/>
          <p:cNvSpPr txBox="1">
            <a:spLocks noGrp="1"/>
          </p:cNvSpPr>
          <p:nvPr>
            <p:ph type="body" idx="4294967295"/>
          </p:nvPr>
        </p:nvSpPr>
        <p:spPr>
          <a:xfrm>
            <a:off x="1327384" y="1672705"/>
            <a:ext cx="3376200" cy="2800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200"/>
              </a:spcBef>
              <a:spcAft>
                <a:spcPts val="0"/>
              </a:spcAft>
              <a:buClr>
                <a:schemeClr val="dk1"/>
              </a:buClr>
              <a:buSzPts val="2100"/>
              <a:buNone/>
            </a:pPr>
            <a:r>
              <a:rPr lang="en" sz="1400" i="1">
                <a:solidFill>
                  <a:srgbClr val="009ADE"/>
                </a:solidFill>
              </a:rPr>
              <a:t>“No country can achieve universal health coverage (UHC) without </a:t>
            </a:r>
            <a:r>
              <a:rPr lang="en" sz="1400" b="1" i="1">
                <a:solidFill>
                  <a:srgbClr val="009ADE"/>
                </a:solidFill>
              </a:rPr>
              <a:t>investing in essential nutrition actions</a:t>
            </a:r>
            <a:r>
              <a:rPr lang="en" sz="1400" i="1">
                <a:solidFill>
                  <a:srgbClr val="009ADE"/>
                </a:solidFill>
              </a:rPr>
              <a:t>, and good nutrition for all cannot be achieved without UHC.” </a:t>
            </a:r>
            <a:endParaRPr sz="1300"/>
          </a:p>
          <a:p>
            <a:pPr marL="0" lvl="0" indent="0" algn="l" rtl="0">
              <a:lnSpc>
                <a:spcPct val="115000"/>
              </a:lnSpc>
              <a:spcBef>
                <a:spcPts val="200"/>
              </a:spcBef>
              <a:spcAft>
                <a:spcPts val="0"/>
              </a:spcAft>
              <a:buClr>
                <a:schemeClr val="dk1"/>
              </a:buClr>
              <a:buSzPts val="2100"/>
              <a:buNone/>
            </a:pPr>
            <a:r>
              <a:rPr lang="en" sz="1100">
                <a:solidFill>
                  <a:schemeClr val="dk1"/>
                </a:solidFill>
              </a:rPr>
              <a:t>– Nutrition in UHC (WHO, 2019)</a:t>
            </a:r>
            <a:endParaRPr sz="1300"/>
          </a:p>
          <a:p>
            <a:pPr marL="0" lvl="0" indent="0" algn="l" rtl="0">
              <a:lnSpc>
                <a:spcPct val="115000"/>
              </a:lnSpc>
              <a:spcBef>
                <a:spcPts val="200"/>
              </a:spcBef>
              <a:spcAft>
                <a:spcPts val="0"/>
              </a:spcAft>
              <a:buClr>
                <a:schemeClr val="dk1"/>
              </a:buClr>
              <a:buSzPts val="2100"/>
              <a:buNone/>
            </a:pPr>
            <a:endParaRPr sz="1100" i="1">
              <a:solidFill>
                <a:schemeClr val="dk1"/>
              </a:solidFill>
            </a:endParaRPr>
          </a:p>
          <a:p>
            <a:pPr marL="0" lvl="0" indent="0" algn="l" rtl="0">
              <a:lnSpc>
                <a:spcPct val="115000"/>
              </a:lnSpc>
              <a:spcBef>
                <a:spcPts val="200"/>
              </a:spcBef>
              <a:spcAft>
                <a:spcPts val="0"/>
              </a:spcAft>
              <a:buClr>
                <a:schemeClr val="dk1"/>
              </a:buClr>
              <a:buSzPts val="2100"/>
              <a:buNone/>
            </a:pPr>
            <a:r>
              <a:rPr lang="en" sz="1400" i="1">
                <a:solidFill>
                  <a:srgbClr val="009ADE"/>
                </a:solidFill>
              </a:rPr>
              <a:t>“Stronger focus on nutrition within health services could save 3.7 million lives by 2025.”</a:t>
            </a:r>
            <a:r>
              <a:rPr lang="en" sz="1400">
                <a:solidFill>
                  <a:srgbClr val="009ADE"/>
                </a:solidFill>
              </a:rPr>
              <a:t> </a:t>
            </a:r>
            <a:endParaRPr sz="1300"/>
          </a:p>
          <a:p>
            <a:pPr marL="0" lvl="0" indent="0" algn="l" rtl="0">
              <a:lnSpc>
                <a:spcPct val="115000"/>
              </a:lnSpc>
              <a:spcBef>
                <a:spcPts val="200"/>
              </a:spcBef>
              <a:spcAft>
                <a:spcPts val="0"/>
              </a:spcAft>
              <a:buClr>
                <a:schemeClr val="dk1"/>
              </a:buClr>
              <a:buSzPts val="2100"/>
              <a:buNone/>
            </a:pPr>
            <a:r>
              <a:rPr lang="en" sz="1100">
                <a:solidFill>
                  <a:schemeClr val="dk1"/>
                </a:solidFill>
              </a:rPr>
              <a:t>– Essential Nutrition Actions (WHO, 2019)</a:t>
            </a:r>
            <a:endParaRPr sz="1100" i="1">
              <a:solidFill>
                <a:schemeClr val="dk1"/>
              </a:solidFill>
            </a:endParaRPr>
          </a:p>
          <a:p>
            <a:pPr marL="0" lvl="0" indent="0" algn="l" rtl="0">
              <a:lnSpc>
                <a:spcPct val="115000"/>
              </a:lnSpc>
              <a:spcBef>
                <a:spcPts val="200"/>
              </a:spcBef>
              <a:spcAft>
                <a:spcPts val="0"/>
              </a:spcAft>
              <a:buClr>
                <a:schemeClr val="dk1"/>
              </a:buClr>
              <a:buSzPts val="2100"/>
              <a:buNone/>
            </a:pPr>
            <a:endParaRPr sz="1400">
              <a:solidFill>
                <a:schemeClr val="dk1"/>
              </a:solidFill>
            </a:endParaRPr>
          </a:p>
          <a:p>
            <a:pPr marL="0" lvl="0" indent="0" algn="l" rtl="0">
              <a:lnSpc>
                <a:spcPct val="115000"/>
              </a:lnSpc>
              <a:spcBef>
                <a:spcPts val="200"/>
              </a:spcBef>
              <a:spcAft>
                <a:spcPts val="0"/>
              </a:spcAft>
              <a:buClr>
                <a:schemeClr val="dk1"/>
              </a:buClr>
              <a:buSzPts val="2100"/>
              <a:buNone/>
            </a:pPr>
            <a:endParaRPr sz="1400">
              <a:solidFill>
                <a:schemeClr val="dk1"/>
              </a:solidFill>
            </a:endParaRPr>
          </a:p>
        </p:txBody>
      </p:sp>
      <p:sp>
        <p:nvSpPr>
          <p:cNvPr id="538" name="Google Shape;538;p71"/>
          <p:cNvSpPr txBox="1">
            <a:spLocks noGrp="1"/>
          </p:cNvSpPr>
          <p:nvPr>
            <p:ph type="ftr" idx="11"/>
          </p:nvPr>
        </p:nvSpPr>
        <p:spPr>
          <a:xfrm>
            <a:off x="5513994" y="4691950"/>
            <a:ext cx="3372900" cy="209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205C"/>
              </a:buClr>
              <a:buSzPts val="700"/>
              <a:buFont typeface="Calibri"/>
              <a:buNone/>
            </a:pPr>
            <a:r>
              <a:rPr lang="en"/>
              <a:t>WHO (2019): </a:t>
            </a:r>
            <a:r>
              <a:rPr lang="en" u="sng">
                <a:solidFill>
                  <a:schemeClr val="hlink"/>
                </a:solidFill>
                <a:hlinkClick r:id="rId5"/>
              </a:rPr>
              <a:t>https://iris.who.int/bitstream/handle/10665/329493/WHO-NMH-NHD-19.24-eng.pdf</a:t>
            </a:r>
            <a:r>
              <a:rPr lang="en"/>
              <a:t> </a:t>
            </a:r>
            <a:endParaRPr/>
          </a:p>
          <a:p>
            <a:pPr marL="0" lvl="0" indent="0" algn="r" rtl="0">
              <a:lnSpc>
                <a:spcPct val="100000"/>
              </a:lnSpc>
              <a:spcBef>
                <a:spcPts val="0"/>
              </a:spcBef>
              <a:spcAft>
                <a:spcPts val="0"/>
              </a:spcAft>
              <a:buClr>
                <a:srgbClr val="00205C"/>
              </a:buClr>
              <a:buSzPts val="700"/>
              <a:buFont typeface="Calibri"/>
              <a:buNone/>
            </a:pPr>
            <a:r>
              <a:rPr lang="en"/>
              <a:t>WHO (2019): </a:t>
            </a:r>
            <a:r>
              <a:rPr lang="en" u="sng">
                <a:solidFill>
                  <a:schemeClr val="hlink"/>
                </a:solidFill>
                <a:hlinkClick r:id="rId6"/>
              </a:rPr>
              <a:t>https://www.who.int/publications/i/item/9789241515856</a:t>
            </a:r>
            <a:r>
              <a:rPr lang="en"/>
              <a:t> </a:t>
            </a:r>
            <a:endParaRPr/>
          </a:p>
        </p:txBody>
      </p:sp>
      <p:sp>
        <p:nvSpPr>
          <p:cNvPr id="539" name="Google Shape;539;p71"/>
          <p:cNvSpPr txBox="1"/>
          <p:nvPr/>
        </p:nvSpPr>
        <p:spPr>
          <a:xfrm>
            <a:off x="1152625" y="887866"/>
            <a:ext cx="3425100" cy="4899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9ADE"/>
              </a:buClr>
              <a:buSzPts val="3300"/>
              <a:buFont typeface="Calibri"/>
              <a:buNone/>
            </a:pPr>
            <a:r>
              <a:rPr lang="en" sz="2900" b="1">
                <a:solidFill>
                  <a:srgbClr val="009ADE"/>
                </a:solidFill>
                <a:highlight>
                  <a:srgbClr val="FFFFFF"/>
                </a:highlight>
                <a:latin typeface="Calibri"/>
                <a:ea typeface="Calibri"/>
                <a:cs typeface="Calibri"/>
                <a:sym typeface="Calibri"/>
              </a:rPr>
              <a:t>3 | </a:t>
            </a:r>
            <a:r>
              <a:rPr lang="en" sz="2900" b="1">
                <a:solidFill>
                  <a:srgbClr val="002060"/>
                </a:solidFill>
                <a:highlight>
                  <a:srgbClr val="FFFFFF"/>
                </a:highlight>
                <a:latin typeface="Calibri"/>
                <a:ea typeface="Calibri"/>
                <a:cs typeface="Calibri"/>
                <a:sym typeface="Calibri"/>
              </a:rPr>
              <a:t>Nutrition for UHC</a:t>
            </a:r>
            <a:endParaRPr sz="700">
              <a:solidFill>
                <a:schemeClr val="dk1"/>
              </a:solidFill>
              <a:highlight>
                <a:srgbClr val="FFFFFF"/>
              </a:highlight>
              <a:latin typeface="Calibri"/>
              <a:ea typeface="Calibri"/>
              <a:cs typeface="Calibri"/>
              <a:sym typeface="Calibri"/>
            </a:endParaRPr>
          </a:p>
          <a:p>
            <a:pPr marL="0" marR="0" lvl="0" indent="0" algn="just" rtl="0">
              <a:lnSpc>
                <a:spcPct val="115000"/>
              </a:lnSpc>
              <a:spcBef>
                <a:spcPts val="200"/>
              </a:spcBef>
              <a:spcAft>
                <a:spcPts val="0"/>
              </a:spcAft>
              <a:buClr>
                <a:schemeClr val="dk1"/>
              </a:buClr>
              <a:buSzPts val="1900"/>
              <a:buFont typeface="Calibri"/>
              <a:buNone/>
            </a:pPr>
            <a:endParaRPr sz="1500" b="1">
              <a:solidFill>
                <a:srgbClr val="00568B"/>
              </a:solidFill>
              <a:highlight>
                <a:srgbClr val="FFFFFF"/>
              </a:highlight>
              <a:latin typeface="Calibri"/>
              <a:ea typeface="Calibri"/>
              <a:cs typeface="Calibri"/>
              <a:sym typeface="Calibri"/>
            </a:endParaRPr>
          </a:p>
          <a:p>
            <a:pPr marL="0" marR="0" lvl="0" indent="0" algn="l" rtl="0">
              <a:spcBef>
                <a:spcPts val="100"/>
              </a:spcBef>
              <a:spcAft>
                <a:spcPts val="0"/>
              </a:spcAft>
              <a:buClr>
                <a:schemeClr val="dk1"/>
              </a:buClr>
              <a:buSzPts val="1600"/>
              <a:buFont typeface="Calibri"/>
              <a:buNone/>
            </a:pPr>
            <a:endParaRPr sz="1200">
              <a:solidFill>
                <a:schemeClr val="dk1"/>
              </a:solidFill>
              <a:latin typeface="Calibri"/>
              <a:ea typeface="Calibri"/>
              <a:cs typeface="Calibri"/>
              <a:sym typeface="Calibri"/>
            </a:endParaRPr>
          </a:p>
        </p:txBody>
      </p:sp>
      <p:pic>
        <p:nvPicPr>
          <p:cNvPr id="540" name="Google Shape;540;p71"/>
          <p:cNvPicPr preferRelativeResize="0"/>
          <p:nvPr/>
        </p:nvPicPr>
        <p:blipFill rotWithShape="1">
          <a:blip r:embed="rId7">
            <a:alphaModFix/>
          </a:blip>
          <a:srcRect/>
          <a:stretch/>
        </p:blipFill>
        <p:spPr>
          <a:xfrm>
            <a:off x="4946577" y="1078768"/>
            <a:ext cx="1933575" cy="2696336"/>
          </a:xfrm>
          <a:prstGeom prst="rect">
            <a:avLst/>
          </a:prstGeom>
          <a:noFill/>
          <a:ln>
            <a:noFill/>
          </a:ln>
        </p:spPr>
      </p:pic>
      <p:pic>
        <p:nvPicPr>
          <p:cNvPr id="541" name="Google Shape;541;p71"/>
          <p:cNvPicPr preferRelativeResize="0"/>
          <p:nvPr/>
        </p:nvPicPr>
        <p:blipFill rotWithShape="1">
          <a:blip r:embed="rId8">
            <a:alphaModFix/>
          </a:blip>
          <a:srcRect/>
          <a:stretch/>
        </p:blipFill>
        <p:spPr>
          <a:xfrm>
            <a:off x="6968240" y="1925007"/>
            <a:ext cx="1846604" cy="2548671"/>
          </a:xfrm>
          <a:prstGeom prst="rect">
            <a:avLst/>
          </a:prstGeom>
          <a:noFill/>
          <a:ln>
            <a:noFill/>
          </a:ln>
        </p:spPr>
      </p:pic>
      <p:pic>
        <p:nvPicPr>
          <p:cNvPr id="542" name="Google Shape;542;p71"/>
          <p:cNvPicPr preferRelativeResize="0"/>
          <p:nvPr/>
        </p:nvPicPr>
        <p:blipFill>
          <a:blip r:embed="rId9">
            <a:alphaModFix/>
          </a:blip>
          <a:stretch>
            <a:fillRect/>
          </a:stretch>
        </p:blipFill>
        <p:spPr>
          <a:xfrm>
            <a:off x="4697697" y="115525"/>
            <a:ext cx="1327100" cy="797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2"/>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548" name="Google Shape;548;p72"/>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sp>
        <p:nvSpPr>
          <p:cNvPr id="549" name="Google Shape;549;p72"/>
          <p:cNvSpPr txBox="1"/>
          <p:nvPr/>
        </p:nvSpPr>
        <p:spPr>
          <a:xfrm>
            <a:off x="1101825" y="1793075"/>
            <a:ext cx="3855000" cy="3156900"/>
          </a:xfrm>
          <a:prstGeom prst="rect">
            <a:avLst/>
          </a:prstGeom>
          <a:noFill/>
          <a:ln>
            <a:noFill/>
          </a:ln>
        </p:spPr>
        <p:txBody>
          <a:bodyPr spcFirstLastPara="1" wrap="square" lIns="68575" tIns="68575" rIns="68575" bIns="68575" anchor="t" anchorCtr="0">
            <a:noAutofit/>
          </a:bodyPr>
          <a:lstStyle/>
          <a:p>
            <a:pPr marL="0" marR="0" lvl="0" indent="0" algn="just" rtl="0">
              <a:lnSpc>
                <a:spcPct val="115000"/>
              </a:lnSpc>
              <a:spcBef>
                <a:spcPts val="200"/>
              </a:spcBef>
              <a:spcAft>
                <a:spcPts val="0"/>
              </a:spcAft>
              <a:buClr>
                <a:srgbClr val="009ADE"/>
              </a:buClr>
              <a:buSzPts val="1800"/>
              <a:buFont typeface="Calibri"/>
              <a:buNone/>
            </a:pPr>
            <a:r>
              <a:rPr lang="en" sz="1500" b="1">
                <a:solidFill>
                  <a:srgbClr val="009ADE"/>
                </a:solidFill>
                <a:highlight>
                  <a:srgbClr val="FFFFFF"/>
                </a:highlight>
                <a:latin typeface="Calibri"/>
                <a:ea typeface="Calibri"/>
                <a:cs typeface="Calibri"/>
                <a:sym typeface="Calibri"/>
              </a:rPr>
              <a:t>NCDs are responsible for almost 3 quarters of all deaths worldwide.</a:t>
            </a:r>
            <a:endParaRPr sz="1500" b="1">
              <a:solidFill>
                <a:srgbClr val="009ADE"/>
              </a:solidFill>
              <a:highlight>
                <a:srgbClr val="FFFFFF"/>
              </a:highlight>
              <a:latin typeface="Calibri"/>
              <a:ea typeface="Calibri"/>
              <a:cs typeface="Calibri"/>
              <a:sym typeface="Calibri"/>
            </a:endParaRPr>
          </a:p>
          <a:p>
            <a:pPr marL="0" marR="0" lvl="0" indent="0" algn="just" rtl="0">
              <a:lnSpc>
                <a:spcPct val="115000"/>
              </a:lnSpc>
              <a:spcBef>
                <a:spcPts val="600"/>
              </a:spcBef>
              <a:spcAft>
                <a:spcPts val="0"/>
              </a:spcAft>
              <a:buClr>
                <a:schemeClr val="dk1"/>
              </a:buClr>
              <a:buSzPts val="1800"/>
              <a:buFont typeface="Calibri"/>
              <a:buNone/>
            </a:pPr>
            <a:r>
              <a:rPr lang="en" sz="1200">
                <a:solidFill>
                  <a:schemeClr val="dk1"/>
                </a:solidFill>
                <a:highlight>
                  <a:srgbClr val="FFFFFF"/>
                </a:highlight>
                <a:latin typeface="Calibri"/>
                <a:ea typeface="Calibri"/>
                <a:cs typeface="Calibri"/>
                <a:sym typeface="Calibri"/>
              </a:rPr>
              <a:t>WHO recommendations on </a:t>
            </a:r>
            <a:r>
              <a:rPr lang="en" sz="1200" b="1">
                <a:solidFill>
                  <a:schemeClr val="dk1"/>
                </a:solidFill>
                <a:highlight>
                  <a:srgbClr val="FFFFFF"/>
                </a:highlight>
                <a:latin typeface="Calibri"/>
                <a:ea typeface="Calibri"/>
                <a:cs typeface="Calibri"/>
                <a:sym typeface="Calibri"/>
              </a:rPr>
              <a:t>alcohol reduction </a:t>
            </a:r>
            <a:r>
              <a:rPr lang="en" sz="1200">
                <a:solidFill>
                  <a:schemeClr val="dk1"/>
                </a:solidFill>
                <a:highlight>
                  <a:srgbClr val="FFFFFF"/>
                </a:highlight>
                <a:latin typeface="Calibri"/>
                <a:ea typeface="Calibri"/>
                <a:cs typeface="Calibri"/>
                <a:sym typeface="Calibri"/>
              </a:rPr>
              <a:t>and </a:t>
            </a:r>
            <a:r>
              <a:rPr lang="en" sz="1200" b="1">
                <a:solidFill>
                  <a:schemeClr val="dk1"/>
                </a:solidFill>
                <a:highlight>
                  <a:srgbClr val="FFFFFF"/>
                </a:highlight>
                <a:latin typeface="Calibri"/>
                <a:ea typeface="Calibri"/>
                <a:cs typeface="Calibri"/>
                <a:sym typeface="Calibri"/>
              </a:rPr>
              <a:t>dietary patterns</a:t>
            </a:r>
            <a:r>
              <a:rPr lang="en" sz="1200">
                <a:solidFill>
                  <a:schemeClr val="dk1"/>
                </a:solidFill>
                <a:highlight>
                  <a:srgbClr val="FFFFFF"/>
                </a:highlight>
                <a:latin typeface="Calibri"/>
                <a:ea typeface="Calibri"/>
                <a:cs typeface="Calibri"/>
                <a:sym typeface="Calibri"/>
              </a:rPr>
              <a:t> offer “best buys”:</a:t>
            </a:r>
            <a:endParaRPr sz="1200" b="1">
              <a:solidFill>
                <a:schemeClr val="dk1"/>
              </a:solidFill>
              <a:highlight>
                <a:srgbClr val="FFFFFF"/>
              </a:highlight>
              <a:latin typeface="Calibri"/>
              <a:ea typeface="Calibri"/>
              <a:cs typeface="Calibri"/>
              <a:sym typeface="Calibri"/>
            </a:endParaRPr>
          </a:p>
          <a:p>
            <a:pPr marL="254000" marR="0" lvl="0" indent="-234950" algn="just" rtl="0">
              <a:lnSpc>
                <a:spcPct val="115000"/>
              </a:lnSpc>
              <a:spcBef>
                <a:spcPts val="200"/>
              </a:spcBef>
              <a:spcAft>
                <a:spcPts val="0"/>
              </a:spcAft>
              <a:buClr>
                <a:schemeClr val="dk1"/>
              </a:buClr>
              <a:buSzPts val="1500"/>
              <a:buFont typeface="Calibri"/>
              <a:buChar char="-"/>
            </a:pPr>
            <a:r>
              <a:rPr lang="en" sz="1200">
                <a:solidFill>
                  <a:schemeClr val="dk1"/>
                </a:solidFill>
                <a:highlight>
                  <a:srgbClr val="FFFFFF"/>
                </a:highlight>
                <a:latin typeface="Calibri"/>
                <a:ea typeface="Calibri"/>
                <a:cs typeface="Calibri"/>
                <a:sym typeface="Calibri"/>
              </a:rPr>
              <a:t>Reformulation on HFSS foods</a:t>
            </a:r>
            <a:endParaRPr sz="800"/>
          </a:p>
          <a:p>
            <a:pPr marL="254000" marR="0" lvl="0" indent="-234950" algn="just" rtl="0">
              <a:lnSpc>
                <a:spcPct val="115000"/>
              </a:lnSpc>
              <a:spcBef>
                <a:spcPts val="200"/>
              </a:spcBef>
              <a:spcAft>
                <a:spcPts val="0"/>
              </a:spcAft>
              <a:buClr>
                <a:schemeClr val="dk1"/>
              </a:buClr>
              <a:buSzPts val="1500"/>
              <a:buFont typeface="Calibri"/>
              <a:buChar char="-"/>
            </a:pPr>
            <a:r>
              <a:rPr lang="en" sz="1200">
                <a:solidFill>
                  <a:schemeClr val="dk1"/>
                </a:solidFill>
                <a:highlight>
                  <a:srgbClr val="FFFFFF"/>
                </a:highlight>
                <a:latin typeface="Calibri"/>
                <a:ea typeface="Calibri"/>
                <a:cs typeface="Calibri"/>
                <a:sym typeface="Calibri"/>
              </a:rPr>
              <a:t>Public food procurement &amp; service policies </a:t>
            </a:r>
            <a:endParaRPr sz="800"/>
          </a:p>
          <a:p>
            <a:pPr marL="254000" marR="0" lvl="0" indent="-234950" algn="just" rtl="0">
              <a:lnSpc>
                <a:spcPct val="115000"/>
              </a:lnSpc>
              <a:spcBef>
                <a:spcPts val="200"/>
              </a:spcBef>
              <a:spcAft>
                <a:spcPts val="0"/>
              </a:spcAft>
              <a:buClr>
                <a:schemeClr val="dk1"/>
              </a:buClr>
              <a:buSzPts val="1500"/>
              <a:buFont typeface="Calibri"/>
              <a:buChar char="-"/>
            </a:pPr>
            <a:r>
              <a:rPr lang="en" sz="1200">
                <a:solidFill>
                  <a:schemeClr val="dk1"/>
                </a:solidFill>
                <a:highlight>
                  <a:srgbClr val="FFFFFF"/>
                </a:highlight>
                <a:latin typeface="Calibri"/>
                <a:ea typeface="Calibri"/>
                <a:cs typeface="Calibri"/>
                <a:sym typeface="Calibri"/>
              </a:rPr>
              <a:t>Behaviour change communications &amp; mass media</a:t>
            </a:r>
            <a:endParaRPr sz="800"/>
          </a:p>
          <a:p>
            <a:pPr marL="254000" marR="0" lvl="0" indent="-234950" algn="just" rtl="0">
              <a:lnSpc>
                <a:spcPct val="115000"/>
              </a:lnSpc>
              <a:spcBef>
                <a:spcPts val="200"/>
              </a:spcBef>
              <a:spcAft>
                <a:spcPts val="0"/>
              </a:spcAft>
              <a:buClr>
                <a:schemeClr val="dk1"/>
              </a:buClr>
              <a:buSzPts val="1500"/>
              <a:buFont typeface="Calibri"/>
              <a:buChar char="-"/>
            </a:pPr>
            <a:r>
              <a:rPr lang="en" sz="1200">
                <a:solidFill>
                  <a:schemeClr val="dk1"/>
                </a:solidFill>
                <a:highlight>
                  <a:srgbClr val="FFFFFF"/>
                </a:highlight>
                <a:latin typeface="Calibri"/>
                <a:ea typeface="Calibri"/>
                <a:cs typeface="Calibri"/>
                <a:sym typeface="Calibri"/>
              </a:rPr>
              <a:t>Food marketing restrictions</a:t>
            </a:r>
            <a:endParaRPr sz="800"/>
          </a:p>
          <a:p>
            <a:pPr marL="254000" marR="0" lvl="0" indent="-234950" algn="just" rtl="0">
              <a:lnSpc>
                <a:spcPct val="115000"/>
              </a:lnSpc>
              <a:spcBef>
                <a:spcPts val="200"/>
              </a:spcBef>
              <a:spcAft>
                <a:spcPts val="0"/>
              </a:spcAft>
              <a:buClr>
                <a:schemeClr val="dk1"/>
              </a:buClr>
              <a:buSzPts val="1500"/>
              <a:buFont typeface="Calibri"/>
              <a:buChar char="-"/>
            </a:pPr>
            <a:r>
              <a:rPr lang="en" sz="1200">
                <a:solidFill>
                  <a:schemeClr val="dk1"/>
                </a:solidFill>
                <a:highlight>
                  <a:srgbClr val="FFFFFF"/>
                </a:highlight>
                <a:latin typeface="Calibri"/>
                <a:ea typeface="Calibri"/>
                <a:cs typeface="Calibri"/>
                <a:sym typeface="Calibri"/>
              </a:rPr>
              <a:t>Protecting optimal breastfeeding practices</a:t>
            </a:r>
            <a:endParaRPr sz="1200">
              <a:solidFill>
                <a:schemeClr val="dk1"/>
              </a:solidFill>
              <a:highlight>
                <a:srgbClr val="FFFFFF"/>
              </a:highlight>
              <a:latin typeface="Calibri"/>
              <a:ea typeface="Calibri"/>
              <a:cs typeface="Calibri"/>
              <a:sym typeface="Calibri"/>
            </a:endParaRPr>
          </a:p>
        </p:txBody>
      </p:sp>
      <p:sp>
        <p:nvSpPr>
          <p:cNvPr id="550" name="Google Shape;550;p72"/>
          <p:cNvSpPr txBox="1">
            <a:spLocks noGrp="1"/>
          </p:cNvSpPr>
          <p:nvPr>
            <p:ph type="title" idx="4294967295"/>
          </p:nvPr>
        </p:nvSpPr>
        <p:spPr>
          <a:xfrm>
            <a:off x="1150710" y="777401"/>
            <a:ext cx="4834800" cy="575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9ADE"/>
              </a:buClr>
              <a:buSzPts val="3000"/>
              <a:buFont typeface="Calibri"/>
              <a:buNone/>
            </a:pPr>
            <a:r>
              <a:rPr lang="en" sz="3000" b="1">
                <a:solidFill>
                  <a:srgbClr val="009ADE"/>
                </a:solidFill>
                <a:latin typeface="Calibri"/>
                <a:ea typeface="Calibri"/>
                <a:cs typeface="Calibri"/>
                <a:sym typeface="Calibri"/>
              </a:rPr>
              <a:t>4 | </a:t>
            </a:r>
            <a:r>
              <a:rPr lang="en" sz="3000" b="1">
                <a:latin typeface="Calibri"/>
                <a:ea typeface="Calibri"/>
                <a:cs typeface="Calibri"/>
                <a:sym typeface="Calibri"/>
              </a:rPr>
              <a:t>Nutrition impact</a:t>
            </a:r>
            <a:br>
              <a:rPr lang="en" sz="3000" b="1">
                <a:latin typeface="Calibri"/>
                <a:ea typeface="Calibri"/>
                <a:cs typeface="Calibri"/>
                <a:sym typeface="Calibri"/>
              </a:rPr>
            </a:br>
            <a:r>
              <a:rPr lang="en" sz="3000" b="1">
                <a:latin typeface="Calibri"/>
                <a:ea typeface="Calibri"/>
                <a:cs typeface="Calibri"/>
                <a:sym typeface="Calibri"/>
              </a:rPr>
              <a:t>through prevention</a:t>
            </a:r>
            <a:endParaRPr sz="3000"/>
          </a:p>
        </p:txBody>
      </p:sp>
      <p:pic>
        <p:nvPicPr>
          <p:cNvPr id="551" name="Google Shape;551;p72"/>
          <p:cNvPicPr preferRelativeResize="0"/>
          <p:nvPr/>
        </p:nvPicPr>
        <p:blipFill rotWithShape="1">
          <a:blip r:embed="rId5">
            <a:alphaModFix/>
          </a:blip>
          <a:srcRect/>
          <a:stretch/>
        </p:blipFill>
        <p:spPr>
          <a:xfrm>
            <a:off x="6123075" y="888062"/>
            <a:ext cx="2516025" cy="3838989"/>
          </a:xfrm>
          <a:prstGeom prst="rect">
            <a:avLst/>
          </a:prstGeom>
          <a:noFill/>
          <a:ln>
            <a:noFill/>
          </a:ln>
        </p:spPr>
      </p:pic>
      <p:grpSp>
        <p:nvGrpSpPr>
          <p:cNvPr id="552" name="Google Shape;552;p72"/>
          <p:cNvGrpSpPr/>
          <p:nvPr/>
        </p:nvGrpSpPr>
        <p:grpSpPr>
          <a:xfrm>
            <a:off x="5218442" y="1790662"/>
            <a:ext cx="1096615" cy="2348487"/>
            <a:chOff x="7304260" y="3451853"/>
            <a:chExt cx="1454204" cy="3135078"/>
          </a:xfrm>
        </p:grpSpPr>
        <p:pic>
          <p:nvPicPr>
            <p:cNvPr id="553" name="Google Shape;553;p72"/>
            <p:cNvPicPr preferRelativeResize="0"/>
            <p:nvPr/>
          </p:nvPicPr>
          <p:blipFill rotWithShape="1">
            <a:blip r:embed="rId6">
              <a:alphaModFix/>
            </a:blip>
            <a:srcRect b="73724"/>
            <a:stretch/>
          </p:blipFill>
          <p:spPr>
            <a:xfrm>
              <a:off x="7304260" y="3451853"/>
              <a:ext cx="1454203" cy="1188514"/>
            </a:xfrm>
            <a:prstGeom prst="rect">
              <a:avLst/>
            </a:prstGeom>
            <a:noFill/>
            <a:ln>
              <a:noFill/>
            </a:ln>
          </p:spPr>
        </p:pic>
        <p:pic>
          <p:nvPicPr>
            <p:cNvPr id="554" name="Google Shape;554;p72"/>
            <p:cNvPicPr preferRelativeResize="0"/>
            <p:nvPr/>
          </p:nvPicPr>
          <p:blipFill rotWithShape="1">
            <a:blip r:embed="rId6">
              <a:alphaModFix/>
            </a:blip>
            <a:srcRect t="56963"/>
            <a:stretch/>
          </p:blipFill>
          <p:spPr>
            <a:xfrm>
              <a:off x="7304261" y="4640366"/>
              <a:ext cx="1454203" cy="1946565"/>
            </a:xfrm>
            <a:prstGeom prst="rect">
              <a:avLst/>
            </a:prstGeom>
            <a:noFill/>
            <a:ln>
              <a:noFill/>
            </a:ln>
          </p:spPr>
        </p:pic>
      </p:grpSp>
      <p:sp>
        <p:nvSpPr>
          <p:cNvPr id="555" name="Google Shape;555;p72"/>
          <p:cNvSpPr txBox="1"/>
          <p:nvPr/>
        </p:nvSpPr>
        <p:spPr>
          <a:xfrm>
            <a:off x="5909465" y="4741574"/>
            <a:ext cx="2991300" cy="146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500">
                <a:solidFill>
                  <a:schemeClr val="dk1"/>
                </a:solidFill>
                <a:latin typeface="Calibri"/>
                <a:ea typeface="Calibri"/>
                <a:cs typeface="Calibri"/>
                <a:sym typeface="Calibri"/>
              </a:rPr>
              <a:t>WHO (2024): https://iris.who.int/bitstream/handle/10665/376624/9789240091078-eng.pdf?sequence=1</a:t>
            </a:r>
            <a:endParaRPr sz="1100"/>
          </a:p>
        </p:txBody>
      </p:sp>
      <p:pic>
        <p:nvPicPr>
          <p:cNvPr id="556" name="Google Shape;556;p72"/>
          <p:cNvPicPr preferRelativeResize="0"/>
          <p:nvPr/>
        </p:nvPicPr>
        <p:blipFill>
          <a:blip r:embed="rId7">
            <a:alphaModFix/>
          </a:blip>
          <a:stretch>
            <a:fillRect/>
          </a:stretch>
        </p:blipFill>
        <p:spPr>
          <a:xfrm>
            <a:off x="4697697" y="115525"/>
            <a:ext cx="1327100" cy="797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3"/>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562" name="Google Shape;562;p73"/>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sp>
        <p:nvSpPr>
          <p:cNvPr id="563" name="Google Shape;563;p73"/>
          <p:cNvSpPr txBox="1"/>
          <p:nvPr/>
        </p:nvSpPr>
        <p:spPr>
          <a:xfrm>
            <a:off x="1175701" y="851424"/>
            <a:ext cx="4618200" cy="992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9ADE"/>
              </a:buClr>
              <a:buSzPts val="3000"/>
              <a:buFont typeface="Calibri"/>
              <a:buNone/>
            </a:pPr>
            <a:r>
              <a:rPr lang="en" sz="3000" b="1">
                <a:solidFill>
                  <a:srgbClr val="009ADE"/>
                </a:solidFill>
                <a:latin typeface="Calibri"/>
                <a:ea typeface="Calibri"/>
                <a:cs typeface="Calibri"/>
                <a:sym typeface="Calibri"/>
              </a:rPr>
              <a:t>5 |</a:t>
            </a:r>
            <a:r>
              <a:rPr lang="en" sz="3000" b="1">
                <a:solidFill>
                  <a:srgbClr val="002060"/>
                </a:solidFill>
                <a:highlight>
                  <a:srgbClr val="FFFFFF"/>
                </a:highlight>
                <a:latin typeface="Calibri"/>
                <a:ea typeface="Calibri"/>
                <a:cs typeface="Calibri"/>
                <a:sym typeface="Calibri"/>
              </a:rPr>
              <a:t> Clinical Nutrition </a:t>
            </a:r>
            <a:endParaRPr sz="1100"/>
          </a:p>
          <a:p>
            <a:pPr marL="0" marR="0" lvl="0" indent="0" algn="l" rtl="0">
              <a:lnSpc>
                <a:spcPct val="100000"/>
              </a:lnSpc>
              <a:spcBef>
                <a:spcPts val="0"/>
              </a:spcBef>
              <a:spcAft>
                <a:spcPts val="0"/>
              </a:spcAft>
              <a:buClr>
                <a:srgbClr val="002060"/>
              </a:buClr>
              <a:buSzPts val="3000"/>
              <a:buFont typeface="Calibri"/>
              <a:buNone/>
            </a:pPr>
            <a:r>
              <a:rPr lang="en" sz="3000" b="1">
                <a:solidFill>
                  <a:srgbClr val="002060"/>
                </a:solidFill>
                <a:highlight>
                  <a:srgbClr val="FFFFFF"/>
                </a:highlight>
                <a:latin typeface="Calibri"/>
                <a:ea typeface="Calibri"/>
                <a:cs typeface="Calibri"/>
                <a:sym typeface="Calibri"/>
              </a:rPr>
              <a:t>&amp; Quality of Care</a:t>
            </a:r>
            <a:endParaRPr sz="2400">
              <a:solidFill>
                <a:srgbClr val="002060"/>
              </a:solidFill>
              <a:highlight>
                <a:srgbClr val="FFFFFF"/>
              </a:highlight>
              <a:latin typeface="Calibri"/>
              <a:ea typeface="Calibri"/>
              <a:cs typeface="Calibri"/>
              <a:sym typeface="Calibri"/>
            </a:endParaRPr>
          </a:p>
        </p:txBody>
      </p:sp>
      <p:pic>
        <p:nvPicPr>
          <p:cNvPr id="564" name="Google Shape;564;p73" title="hospital-equipment-surgical-procedure_23-2148962527.jpg"/>
          <p:cNvPicPr preferRelativeResize="0"/>
          <p:nvPr/>
        </p:nvPicPr>
        <p:blipFill rotWithShape="1">
          <a:blip r:embed="rId5">
            <a:alphaModFix/>
          </a:blip>
          <a:srcRect/>
          <a:stretch/>
        </p:blipFill>
        <p:spPr>
          <a:xfrm>
            <a:off x="6167842" y="1003771"/>
            <a:ext cx="2623533" cy="3902627"/>
          </a:xfrm>
          <a:prstGeom prst="rect">
            <a:avLst/>
          </a:prstGeom>
          <a:noFill/>
          <a:ln>
            <a:noFill/>
          </a:ln>
        </p:spPr>
      </p:pic>
      <p:sp>
        <p:nvSpPr>
          <p:cNvPr id="565" name="Google Shape;565;p73"/>
          <p:cNvSpPr txBox="1"/>
          <p:nvPr/>
        </p:nvSpPr>
        <p:spPr>
          <a:xfrm>
            <a:off x="1175700" y="2082026"/>
            <a:ext cx="4618200" cy="2568900"/>
          </a:xfrm>
          <a:prstGeom prst="rect">
            <a:avLst/>
          </a:prstGeom>
          <a:noFill/>
          <a:ln>
            <a:noFill/>
          </a:ln>
        </p:spPr>
        <p:txBody>
          <a:bodyPr spcFirstLastPara="1" wrap="square" lIns="68575" tIns="68575" rIns="68575" bIns="68575" anchor="t" anchorCtr="0">
            <a:spAutoFit/>
          </a:bodyPr>
          <a:lstStyle/>
          <a:p>
            <a:pPr marL="127000" marR="0" lvl="0" indent="0" algn="l" rtl="0">
              <a:lnSpc>
                <a:spcPct val="115000"/>
              </a:lnSpc>
              <a:spcBef>
                <a:spcPts val="200"/>
              </a:spcBef>
              <a:spcAft>
                <a:spcPts val="0"/>
              </a:spcAft>
              <a:buClr>
                <a:srgbClr val="000000"/>
              </a:buClr>
              <a:buSzPts val="1500"/>
              <a:buFont typeface="Calibri"/>
              <a:buNone/>
            </a:pPr>
            <a:r>
              <a:rPr lang="en">
                <a:solidFill>
                  <a:srgbClr val="000000"/>
                </a:solidFill>
                <a:latin typeface="Calibri"/>
                <a:ea typeface="Calibri"/>
                <a:cs typeface="Calibri"/>
                <a:sym typeface="Calibri"/>
              </a:rPr>
              <a:t>Integration of </a:t>
            </a:r>
            <a:r>
              <a:rPr lang="en" b="1">
                <a:solidFill>
                  <a:srgbClr val="000000"/>
                </a:solidFill>
                <a:latin typeface="Calibri"/>
                <a:ea typeface="Calibri"/>
                <a:cs typeface="Calibri"/>
                <a:sym typeface="Calibri"/>
              </a:rPr>
              <a:t>evidence-based practices</a:t>
            </a:r>
            <a:r>
              <a:rPr lang="en">
                <a:solidFill>
                  <a:srgbClr val="000000"/>
                </a:solidFill>
                <a:latin typeface="Calibri"/>
                <a:ea typeface="Calibri"/>
                <a:cs typeface="Calibri"/>
                <a:sym typeface="Calibri"/>
              </a:rPr>
              <a:t> and </a:t>
            </a:r>
            <a:r>
              <a:rPr lang="en" b="1">
                <a:solidFill>
                  <a:srgbClr val="000000"/>
                </a:solidFill>
                <a:latin typeface="Calibri"/>
                <a:ea typeface="Calibri"/>
                <a:cs typeface="Calibri"/>
                <a:sym typeface="Calibri"/>
              </a:rPr>
              <a:t>innovative solutions</a:t>
            </a:r>
            <a:r>
              <a:rPr lang="en">
                <a:solidFill>
                  <a:srgbClr val="000000"/>
                </a:solidFill>
                <a:latin typeface="Calibri"/>
                <a:ea typeface="Calibri"/>
                <a:cs typeface="Calibri"/>
                <a:sym typeface="Calibri"/>
              </a:rPr>
              <a:t> enhances </a:t>
            </a:r>
            <a:r>
              <a:rPr lang="en">
                <a:solidFill>
                  <a:srgbClr val="009ADE"/>
                </a:solidFill>
                <a:latin typeface="Calibri"/>
                <a:ea typeface="Calibri"/>
                <a:cs typeface="Calibri"/>
                <a:sym typeface="Calibri"/>
              </a:rPr>
              <a:t>effectiveness, safety and equity of care delivery, </a:t>
            </a:r>
            <a:r>
              <a:rPr lang="en" b="1">
                <a:solidFill>
                  <a:srgbClr val="000000"/>
                </a:solidFill>
                <a:latin typeface="Calibri"/>
                <a:ea typeface="Calibri"/>
                <a:cs typeface="Calibri"/>
                <a:sym typeface="Calibri"/>
              </a:rPr>
              <a:t>minimizing errors and variability in outcomes. </a:t>
            </a:r>
            <a:endParaRPr>
              <a:solidFill>
                <a:srgbClr val="000000"/>
              </a:solidFill>
              <a:latin typeface="Calibri"/>
              <a:ea typeface="Calibri"/>
              <a:cs typeface="Calibri"/>
              <a:sym typeface="Calibri"/>
            </a:endParaRPr>
          </a:p>
          <a:p>
            <a:pPr marL="127000" marR="0" lvl="0" indent="0" algn="l" rtl="0">
              <a:lnSpc>
                <a:spcPct val="115000"/>
              </a:lnSpc>
              <a:spcBef>
                <a:spcPts val="200"/>
              </a:spcBef>
              <a:spcAft>
                <a:spcPts val="0"/>
              </a:spcAft>
              <a:buClr>
                <a:srgbClr val="000000"/>
              </a:buClr>
              <a:buSzPts val="1500"/>
              <a:buFont typeface="Calibri"/>
              <a:buNone/>
            </a:pPr>
            <a:endParaRPr>
              <a:solidFill>
                <a:srgbClr val="000000"/>
              </a:solidFill>
              <a:latin typeface="Calibri"/>
              <a:ea typeface="Calibri"/>
              <a:cs typeface="Calibri"/>
              <a:sym typeface="Calibri"/>
            </a:endParaRPr>
          </a:p>
          <a:p>
            <a:pPr marL="127000" marR="0" lvl="0" indent="0" algn="l" rtl="0">
              <a:lnSpc>
                <a:spcPct val="115000"/>
              </a:lnSpc>
              <a:spcBef>
                <a:spcPts val="200"/>
              </a:spcBef>
              <a:spcAft>
                <a:spcPts val="0"/>
              </a:spcAft>
              <a:buClr>
                <a:srgbClr val="000000"/>
              </a:buClr>
              <a:buSzPts val="1500"/>
              <a:buFont typeface="Calibri"/>
              <a:buNone/>
            </a:pPr>
            <a:r>
              <a:rPr lang="en" b="1">
                <a:solidFill>
                  <a:srgbClr val="000000"/>
                </a:solidFill>
                <a:latin typeface="Calibri"/>
                <a:ea typeface="Calibri"/>
                <a:cs typeface="Calibri"/>
                <a:sym typeface="Calibri"/>
              </a:rPr>
              <a:t>Literacy and engagement</a:t>
            </a:r>
            <a:r>
              <a:rPr lang="en">
                <a:solidFill>
                  <a:srgbClr val="000000"/>
                </a:solidFill>
                <a:latin typeface="Calibri"/>
                <a:ea typeface="Calibri"/>
                <a:cs typeface="Calibri"/>
                <a:sym typeface="Calibri"/>
              </a:rPr>
              <a:t> empower individuals to become </a:t>
            </a:r>
            <a:r>
              <a:rPr lang="en" b="1">
                <a:solidFill>
                  <a:srgbClr val="000000"/>
                </a:solidFill>
                <a:latin typeface="Calibri"/>
                <a:ea typeface="Calibri"/>
                <a:cs typeface="Calibri"/>
                <a:sym typeface="Calibri"/>
              </a:rPr>
              <a:t>informed partners</a:t>
            </a:r>
            <a:r>
              <a:rPr lang="en">
                <a:solidFill>
                  <a:srgbClr val="000000"/>
                </a:solidFill>
                <a:latin typeface="Calibri"/>
                <a:ea typeface="Calibri"/>
                <a:cs typeface="Calibri"/>
                <a:sym typeface="Calibri"/>
              </a:rPr>
              <a:t>, </a:t>
            </a:r>
            <a:r>
              <a:rPr lang="en" b="1">
                <a:solidFill>
                  <a:srgbClr val="009ADE"/>
                </a:solidFill>
                <a:latin typeface="Calibri"/>
                <a:ea typeface="Calibri"/>
                <a:cs typeface="Calibri"/>
                <a:sym typeface="Calibri"/>
              </a:rPr>
              <a:t>strengthening the patient– provider relationship</a:t>
            </a:r>
            <a:r>
              <a:rPr lang="en">
                <a:solidFill>
                  <a:srgbClr val="009ADE"/>
                </a:solidFill>
                <a:latin typeface="Calibri"/>
                <a:ea typeface="Calibri"/>
                <a:cs typeface="Calibri"/>
                <a:sym typeface="Calibri"/>
              </a:rPr>
              <a:t> </a:t>
            </a:r>
            <a:r>
              <a:rPr lang="en">
                <a:solidFill>
                  <a:srgbClr val="000000"/>
                </a:solidFill>
                <a:latin typeface="Calibri"/>
                <a:ea typeface="Calibri"/>
                <a:cs typeface="Calibri"/>
                <a:sym typeface="Calibri"/>
              </a:rPr>
              <a:t>and ensuring that care is </a:t>
            </a:r>
            <a:r>
              <a:rPr lang="en" b="1">
                <a:solidFill>
                  <a:srgbClr val="000000"/>
                </a:solidFill>
                <a:latin typeface="Calibri"/>
                <a:ea typeface="Calibri"/>
                <a:cs typeface="Calibri"/>
                <a:sym typeface="Calibri"/>
              </a:rPr>
              <a:t>personalized, respectful and responsive to </a:t>
            </a:r>
            <a:r>
              <a:rPr lang="en" b="1">
                <a:solidFill>
                  <a:srgbClr val="009ADE"/>
                </a:solidFill>
                <a:latin typeface="Calibri"/>
                <a:ea typeface="Calibri"/>
                <a:cs typeface="Calibri"/>
                <a:sym typeface="Calibri"/>
              </a:rPr>
              <a:t>individual </a:t>
            </a:r>
            <a:r>
              <a:rPr lang="en" b="1" u="sng">
                <a:solidFill>
                  <a:srgbClr val="009ADE"/>
                </a:solidFill>
                <a:latin typeface="Calibri"/>
                <a:ea typeface="Calibri"/>
                <a:cs typeface="Calibri"/>
                <a:sym typeface="Calibri"/>
              </a:rPr>
              <a:t>needs</a:t>
            </a:r>
            <a:r>
              <a:rPr lang="en" b="1">
                <a:solidFill>
                  <a:srgbClr val="009ADE"/>
                </a:solidFill>
                <a:latin typeface="Calibri"/>
                <a:ea typeface="Calibri"/>
                <a:cs typeface="Calibri"/>
                <a:sym typeface="Calibri"/>
              </a:rPr>
              <a:t> and </a:t>
            </a:r>
            <a:r>
              <a:rPr lang="en" b="1" u="sng">
                <a:solidFill>
                  <a:srgbClr val="009ADE"/>
                </a:solidFill>
                <a:latin typeface="Calibri"/>
                <a:ea typeface="Calibri"/>
                <a:cs typeface="Calibri"/>
                <a:sym typeface="Calibri"/>
              </a:rPr>
              <a:t>preferences</a:t>
            </a:r>
            <a:r>
              <a:rPr lang="en" b="1">
                <a:solidFill>
                  <a:srgbClr val="009ADE"/>
                </a:solidFill>
                <a:latin typeface="Calibri"/>
                <a:ea typeface="Calibri"/>
                <a:cs typeface="Calibri"/>
                <a:sym typeface="Calibri"/>
              </a:rPr>
              <a:t>.</a:t>
            </a:r>
            <a:endParaRPr b="1">
              <a:solidFill>
                <a:srgbClr val="009ADE"/>
              </a:solidFill>
              <a:latin typeface="Calibri"/>
              <a:ea typeface="Calibri"/>
              <a:cs typeface="Calibri"/>
              <a:sym typeface="Calibri"/>
            </a:endParaRPr>
          </a:p>
          <a:p>
            <a:pPr marL="127000" marR="0" lvl="0" indent="0" algn="just" rtl="0">
              <a:lnSpc>
                <a:spcPct val="115000"/>
              </a:lnSpc>
              <a:spcBef>
                <a:spcPts val="200"/>
              </a:spcBef>
              <a:spcAft>
                <a:spcPts val="100"/>
              </a:spcAft>
              <a:buClr>
                <a:srgbClr val="000000"/>
              </a:buClr>
              <a:buSzPts val="900"/>
              <a:buFont typeface="Calibri"/>
              <a:buNone/>
            </a:pPr>
            <a:r>
              <a:rPr lang="en" sz="800">
                <a:solidFill>
                  <a:srgbClr val="000000"/>
                </a:solidFill>
                <a:latin typeface="Calibri"/>
                <a:ea typeface="Calibri"/>
                <a:cs typeface="Calibri"/>
                <a:sym typeface="Calibri"/>
              </a:rPr>
              <a:t> </a:t>
            </a:r>
            <a:endParaRPr sz="800">
              <a:solidFill>
                <a:srgbClr val="000000"/>
              </a:solidFill>
              <a:latin typeface="Calibri"/>
              <a:ea typeface="Calibri"/>
              <a:cs typeface="Calibri"/>
              <a:sym typeface="Calibri"/>
            </a:endParaRPr>
          </a:p>
        </p:txBody>
      </p:sp>
      <p:pic>
        <p:nvPicPr>
          <p:cNvPr id="566" name="Google Shape;566;p73"/>
          <p:cNvPicPr preferRelativeResize="0"/>
          <p:nvPr/>
        </p:nvPicPr>
        <p:blipFill>
          <a:blip r:embed="rId6">
            <a:alphaModFix/>
          </a:blip>
          <a:stretch>
            <a:fillRect/>
          </a:stretch>
        </p:blipFill>
        <p:spPr>
          <a:xfrm>
            <a:off x="4697697" y="115525"/>
            <a:ext cx="1327100" cy="797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4"/>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572" name="Google Shape;572;p74"/>
          <p:cNvSpPr/>
          <p:nvPr/>
        </p:nvSpPr>
        <p:spPr>
          <a:xfrm>
            <a:off x="6138504" y="177268"/>
            <a:ext cx="1353765" cy="674164"/>
          </a:xfrm>
          <a:custGeom>
            <a:avLst/>
            <a:gdLst/>
            <a:ahLst/>
            <a:cxnLst/>
            <a:rect l="l" t="t" r="r" b="b"/>
            <a:pathLst>
              <a:path w="2707530" h="1348328" extrusionOk="0">
                <a:moveTo>
                  <a:pt x="0" y="0"/>
                </a:moveTo>
                <a:lnTo>
                  <a:pt x="2707530" y="0"/>
                </a:lnTo>
                <a:lnTo>
                  <a:pt x="2707530" y="1348328"/>
                </a:lnTo>
                <a:lnTo>
                  <a:pt x="0" y="1348328"/>
                </a:lnTo>
                <a:lnTo>
                  <a:pt x="0" y="0"/>
                </a:lnTo>
                <a:close/>
              </a:path>
            </a:pathLst>
          </a:custGeom>
          <a:blipFill rotWithShape="1">
            <a:blip r:embed="rId4">
              <a:alphaModFix/>
            </a:blip>
            <a:stretch>
              <a:fillRect l="-21149" t="-48408" r="-26768" b="-51627"/>
            </a:stretch>
          </a:blipFill>
          <a:ln>
            <a:noFill/>
          </a:ln>
        </p:spPr>
        <p:txBody>
          <a:bodyPr/>
          <a:lstStyle/>
          <a:p>
            <a:endParaRPr lang="en-GB"/>
          </a:p>
        </p:txBody>
      </p:sp>
      <p:sp>
        <p:nvSpPr>
          <p:cNvPr id="573" name="Google Shape;573;p74"/>
          <p:cNvSpPr txBox="1"/>
          <p:nvPr/>
        </p:nvSpPr>
        <p:spPr>
          <a:xfrm>
            <a:off x="1089126" y="817801"/>
            <a:ext cx="7356000" cy="869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9ADE"/>
              </a:buClr>
              <a:buSzPts val="3000"/>
              <a:buFont typeface="Calibri"/>
              <a:buNone/>
            </a:pPr>
            <a:r>
              <a:rPr lang="en" sz="2600" b="1">
                <a:solidFill>
                  <a:srgbClr val="009ADE"/>
                </a:solidFill>
                <a:highlight>
                  <a:srgbClr val="FFFFFF"/>
                </a:highlight>
                <a:latin typeface="Calibri"/>
                <a:ea typeface="Calibri"/>
                <a:cs typeface="Calibri"/>
                <a:sym typeface="Calibri"/>
              </a:rPr>
              <a:t>5 |</a:t>
            </a:r>
            <a:r>
              <a:rPr lang="en" sz="2600" b="1">
                <a:solidFill>
                  <a:srgbClr val="002060"/>
                </a:solidFill>
                <a:highlight>
                  <a:srgbClr val="FFFFFF"/>
                </a:highlight>
                <a:latin typeface="Calibri"/>
                <a:ea typeface="Calibri"/>
                <a:cs typeface="Calibri"/>
                <a:sym typeface="Calibri"/>
              </a:rPr>
              <a:t>WHO e-Library of Evidence for Nutrition Actions (eLENA)</a:t>
            </a:r>
            <a:endParaRPr sz="2600">
              <a:solidFill>
                <a:srgbClr val="002060"/>
              </a:solidFill>
              <a:highlight>
                <a:srgbClr val="FFFFFF"/>
              </a:highlight>
              <a:latin typeface="Calibri"/>
              <a:ea typeface="Calibri"/>
              <a:cs typeface="Calibri"/>
              <a:sym typeface="Calibri"/>
            </a:endParaRPr>
          </a:p>
        </p:txBody>
      </p:sp>
      <p:pic>
        <p:nvPicPr>
          <p:cNvPr id="574" name="Google Shape;574;p74"/>
          <p:cNvPicPr preferRelativeResize="0"/>
          <p:nvPr/>
        </p:nvPicPr>
        <p:blipFill rotWithShape="1">
          <a:blip r:embed="rId5">
            <a:alphaModFix/>
          </a:blip>
          <a:srcRect/>
          <a:stretch/>
        </p:blipFill>
        <p:spPr>
          <a:xfrm>
            <a:off x="2558300" y="1535750"/>
            <a:ext cx="6167402" cy="3224451"/>
          </a:xfrm>
          <a:prstGeom prst="rect">
            <a:avLst/>
          </a:prstGeom>
          <a:noFill/>
          <a:ln>
            <a:noFill/>
          </a:ln>
        </p:spPr>
      </p:pic>
      <p:pic>
        <p:nvPicPr>
          <p:cNvPr id="575" name="Google Shape;575;p74"/>
          <p:cNvPicPr preferRelativeResize="0"/>
          <p:nvPr/>
        </p:nvPicPr>
        <p:blipFill>
          <a:blip r:embed="rId6">
            <a:alphaModFix/>
          </a:blip>
          <a:stretch>
            <a:fillRect/>
          </a:stretch>
        </p:blipFill>
        <p:spPr>
          <a:xfrm>
            <a:off x="4697697" y="115525"/>
            <a:ext cx="1327100" cy="7976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1676</Words>
  <Application>Microsoft Macintosh PowerPoint</Application>
  <PresentationFormat>On-screen Show (16:9)</PresentationFormat>
  <Paragraphs>152</Paragraphs>
  <Slides>13</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Helvetica Neue</vt:lpstr>
      <vt:lpstr>Arial</vt:lpstr>
      <vt:lpstr>Noto Sans Symbols</vt:lpstr>
      <vt:lpstr>Calibri</vt:lpstr>
      <vt:lpstr>Noto Sans</vt:lpstr>
      <vt:lpstr>Simple Light</vt:lpstr>
      <vt:lpstr>Office Theme</vt:lpstr>
      <vt:lpstr>Office Theme</vt:lpstr>
      <vt:lpstr>Nutritional Care, Quality and Disease Prevention In the WHO European Region   </vt:lpstr>
      <vt:lpstr>1 | The WHO Office on Quality of Care and Patient Safety </vt:lpstr>
      <vt:lpstr>PowerPoint Presentation</vt:lpstr>
      <vt:lpstr>PowerPoint Presentation</vt:lpstr>
      <vt:lpstr>PowerPoint Presentation</vt:lpstr>
      <vt:lpstr>PowerPoint Presentation</vt:lpstr>
      <vt:lpstr>4 | Nutrition impact through prevention</vt:lpstr>
      <vt:lpstr>PowerPoint Presentation</vt:lpstr>
      <vt:lpstr>PowerPoint Presentation</vt:lpstr>
      <vt:lpstr>PowerPoint Presentation</vt:lpstr>
      <vt:lpstr>PowerPoint Presentation</vt:lpstr>
      <vt:lpstr>PowerPoint Presentation</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Alison Bate (amb1n21)</cp:lastModifiedBy>
  <cp:revision>1</cp:revision>
  <dcterms:modified xsi:type="dcterms:W3CDTF">2025-05-02T08:07:46Z</dcterms:modified>
</cp:coreProperties>
</file>