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webextensions/webextension1.xml" ContentType="application/vnd.ms-office.webextension+xml"/>
  <Override PartName="/ppt/webextensions/webextension2.xml" ContentType="application/vnd.ms-office.webextension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webextensions/webextension3.xml" ContentType="application/vnd.ms-office.webextension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webextensions/webextension4.xml" ContentType="application/vnd.ms-office.webextension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omments/modernComment_11B_6955E594.xml" ContentType="application/vnd.ms-powerpoint.comments+xml"/>
  <Override PartName="/ppt/comments/modernComment_125_9E026E4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848" r:id="rId3"/>
    <p:sldId id="258" r:id="rId4"/>
    <p:sldId id="865" r:id="rId5"/>
    <p:sldId id="866" r:id="rId6"/>
    <p:sldId id="867" r:id="rId7"/>
    <p:sldId id="868" r:id="rId8"/>
    <p:sldId id="863" r:id="rId9"/>
    <p:sldId id="266" r:id="rId10"/>
    <p:sldId id="265" r:id="rId11"/>
    <p:sldId id="259" r:id="rId12"/>
    <p:sldId id="273" r:id="rId13"/>
    <p:sldId id="309" r:id="rId14"/>
    <p:sldId id="289" r:id="rId15"/>
    <p:sldId id="316" r:id="rId16"/>
    <p:sldId id="869" r:id="rId17"/>
    <p:sldId id="278" r:id="rId18"/>
    <p:sldId id="870" r:id="rId19"/>
    <p:sldId id="308" r:id="rId20"/>
    <p:sldId id="281" r:id="rId21"/>
    <p:sldId id="282" r:id="rId22"/>
    <p:sldId id="313" r:id="rId23"/>
    <p:sldId id="286" r:id="rId24"/>
    <p:sldId id="314" r:id="rId25"/>
    <p:sldId id="311" r:id="rId26"/>
    <p:sldId id="315" r:id="rId27"/>
    <p:sldId id="288" r:id="rId28"/>
    <p:sldId id="283" r:id="rId29"/>
    <p:sldId id="298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</p:sldIdLst>
  <p:sldSz cx="12192000" cy="6858000"/>
  <p:notesSz cx="7559675" cy="10691813"/>
  <p:custDataLst>
    <p:tags r:id="rId46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2E615B-06BB-2772-3745-098E9C73917A}" name="Joost Wesseling" initials="JW" userId="426a2a75ddaa792b" providerId="Windows Live"/>
  <p188:author id="{9BEC1FA2-1792-8C6C-F1C8-8886EA7094CC}" name="Konstantina Togka" initials="KT" userId="9ba031fe051339b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B71CA"/>
    <a:srgbClr val="538CF4"/>
    <a:srgbClr val="54C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286"/>
    <p:restoredTop sz="96104"/>
  </p:normalViewPr>
  <p:slideViewPr>
    <p:cSldViewPr snapToGrid="0">
      <p:cViewPr varScale="1">
        <p:scale>
          <a:sx n="91" d="100"/>
          <a:sy n="91" d="100"/>
        </p:scale>
        <p:origin x="2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1B_6955E5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DF78B7-DB32-A045-8190-E28A29911D9A}" authorId="{9BEC1FA2-1792-8C6C-F1C8-8886EA7094CC}" created="2025-04-23T09:21:31.088">
    <pc:sldMkLst xmlns:pc="http://schemas.microsoft.com/office/powerpoint/2013/main/command">
      <pc:docMk/>
      <pc:sldMk cId="1767237012" sldId="283"/>
    </pc:sldMkLst>
    <p188:replyLst>
      <p188:reply id="{D3EDA202-53D3-0F42-B4F6-CC62FB5542EC}" authorId="{022E615B-06BB-2772-3745-098E9C73917A}" created="2025-04-24T12:46:56.909">
        <p188:txBody>
          <a:bodyPr/>
          <a:lstStyle/>
          <a:p>
            <a:r>
              <a:rPr lang="en-NL"/>
              <a:t>I think it should be very valuable to oick this up. However, perhaps we should then also include reimbursement &amp;&amp;&amp; lik in the country dashboards. But maybe this couod be a starting point</a:t>
            </a:r>
          </a:p>
        </p188:txBody>
      </p188:reply>
    </p188:replyLst>
    <p188:txBody>
      <a:bodyPr/>
      <a:lstStyle/>
      <a:p>
        <a:r>
          <a:rPr lang="el-GR"/>
          <a:t>These are from Chat GTP. Should we keep it in and ask people to validate? Some people asked to include this in the previous workshop.</a:t>
        </a:r>
      </a:p>
    </p188:txBody>
  </p188:cm>
</p188:cmLst>
</file>

<file path=ppt/comments/modernComment_125_9E026E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9B39C7-596B-8D46-9B24-4BE2B42CBBB6}" authorId="{022E615B-06BB-2772-3745-098E9C73917A}" created="2025-04-24T12:43:34.96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50959432" sldId="293"/>
      <ac:spMk id="3" creationId="{5CC5382D-69BF-8944-2D93-51CDC462DA41}"/>
      <ac:txMk cp="243" len="14">
        <ac:context len="340" hash="3004060980"/>
      </ac:txMk>
    </ac:txMkLst>
    <p188:pos x="8587325" y="2644650"/>
    <p188:txBody>
      <a:bodyPr/>
      <a:lstStyle/>
      <a:p>
        <a:r>
          <a:rPr lang="en-NL"/>
          <a:t>?</a:t>
        </a:r>
      </a:p>
    </p188:txBody>
  </p188:cm>
</p188:cmLst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82780-0EB5-4549-9D53-E947B1D0E3E3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C03CEA5-684D-42CD-861B-692C85BF9CD6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800" b="0" i="0" dirty="0">
              <a:latin typeface="+mj-lt"/>
            </a:rPr>
            <a:t>Part of Coordination of activities towards the formulation of policy papers</a:t>
          </a:r>
          <a:endParaRPr lang="en-US" sz="2800" dirty="0">
            <a:latin typeface="+mj-lt"/>
          </a:endParaRPr>
        </a:p>
      </dgm:t>
    </dgm:pt>
    <dgm:pt modelId="{02A9FD49-FF58-402E-9B25-CED4DAFD3F5E}" type="parTrans" cxnId="{0CE09104-69C8-4E5C-936E-5144DD4099E3}">
      <dgm:prSet/>
      <dgm:spPr/>
      <dgm:t>
        <a:bodyPr/>
        <a:lstStyle/>
        <a:p>
          <a:endParaRPr lang="en-US"/>
        </a:p>
      </dgm:t>
    </dgm:pt>
    <dgm:pt modelId="{8DD767FD-0AF8-4B3F-9CDB-CB74A4580CBC}" type="sibTrans" cxnId="{0CE09104-69C8-4E5C-936E-5144DD4099E3}">
      <dgm:prSet/>
      <dgm:spPr/>
      <dgm:t>
        <a:bodyPr/>
        <a:lstStyle/>
        <a:p>
          <a:endParaRPr lang="en-US"/>
        </a:p>
      </dgm:t>
    </dgm:pt>
    <dgm:pt modelId="{2676B121-7A1A-4AED-8B4C-45AEDC3AB65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Collecting data from diverse activities across countries.</a:t>
          </a:r>
          <a:endParaRPr lang="en-US" sz="1800" dirty="0">
            <a:latin typeface="+mj-lt"/>
          </a:endParaRPr>
        </a:p>
      </dgm:t>
    </dgm:pt>
    <dgm:pt modelId="{1AE9FCEC-554F-4A9F-8EB5-C666331F2D4E}" type="parTrans" cxnId="{189E8058-0FC6-4097-8D57-F2912F2CB54E}">
      <dgm:prSet/>
      <dgm:spPr/>
      <dgm:t>
        <a:bodyPr/>
        <a:lstStyle/>
        <a:p>
          <a:endParaRPr lang="en-US"/>
        </a:p>
      </dgm:t>
    </dgm:pt>
    <dgm:pt modelId="{E1EF413C-1AED-4B3B-9D23-CCB3E02F7FE1}" type="sibTrans" cxnId="{189E8058-0FC6-4097-8D57-F2912F2CB54E}">
      <dgm:prSet/>
      <dgm:spPr/>
      <dgm:t>
        <a:bodyPr/>
        <a:lstStyle/>
        <a:p>
          <a:endParaRPr lang="en-US"/>
        </a:p>
      </dgm:t>
    </dgm:pt>
    <dgm:pt modelId="{36FAD1FD-20B9-421E-9998-C90BD01D64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i="0" dirty="0">
              <a:latin typeface="+mj-lt"/>
            </a:rPr>
            <a:t>Engaging with politicians at the European scale</a:t>
          </a:r>
          <a:endParaRPr lang="en-US" sz="2800" dirty="0">
            <a:latin typeface="+mj-lt"/>
          </a:endParaRPr>
        </a:p>
      </dgm:t>
    </dgm:pt>
    <dgm:pt modelId="{F9386CDE-0719-4ED2-8213-268FF6C278A3}" type="parTrans" cxnId="{2577835E-A0C6-447F-B49F-D8F420FC011C}">
      <dgm:prSet/>
      <dgm:spPr/>
      <dgm:t>
        <a:bodyPr/>
        <a:lstStyle/>
        <a:p>
          <a:endParaRPr lang="en-US"/>
        </a:p>
      </dgm:t>
    </dgm:pt>
    <dgm:pt modelId="{B6769211-0CC5-4348-86F7-C9A97A86783D}" type="sibTrans" cxnId="{2577835E-A0C6-447F-B49F-D8F420FC011C}">
      <dgm:prSet/>
      <dgm:spPr/>
      <dgm:t>
        <a:bodyPr/>
        <a:lstStyle/>
        <a:p>
          <a:endParaRPr lang="en-US"/>
        </a:p>
      </dgm:t>
    </dgm:pt>
    <dgm:pt modelId="{2E26DCFA-DD76-4964-8CBA-54F080CE3E3D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Presenting key findings and initiatives to policymakers.</a:t>
          </a:r>
          <a:endParaRPr lang="en-US" sz="1800" dirty="0">
            <a:latin typeface="+mj-lt"/>
          </a:endParaRPr>
        </a:p>
      </dgm:t>
    </dgm:pt>
    <dgm:pt modelId="{5784A906-D0EE-429B-B12C-D536E5301452}" type="parTrans" cxnId="{62CF5584-BE73-49CA-B38F-79EF45C29EBE}">
      <dgm:prSet/>
      <dgm:spPr/>
      <dgm:t>
        <a:bodyPr/>
        <a:lstStyle/>
        <a:p>
          <a:endParaRPr lang="en-US"/>
        </a:p>
      </dgm:t>
    </dgm:pt>
    <dgm:pt modelId="{7ABFA442-46F9-46C9-92BF-C762231643E5}" type="sibTrans" cxnId="{62CF5584-BE73-49CA-B38F-79EF45C29EBE}">
      <dgm:prSet/>
      <dgm:spPr/>
      <dgm:t>
        <a:bodyPr/>
        <a:lstStyle/>
        <a:p>
          <a:endParaRPr lang="en-US"/>
        </a:p>
      </dgm:t>
    </dgm:pt>
    <dgm:pt modelId="{199ADDBC-1FF8-4E44-8CEA-F60B52C6FD09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Synthesizing insights into comprehensive policy recommendations.</a:t>
          </a:r>
        </a:p>
      </dgm:t>
    </dgm:pt>
    <dgm:pt modelId="{C1FCD33E-A388-4355-A03D-AE1D7CE37648}" type="parTrans" cxnId="{25642E69-0401-4C11-B9A6-DB75E55B6DA6}">
      <dgm:prSet/>
      <dgm:spPr/>
      <dgm:t>
        <a:bodyPr/>
        <a:lstStyle/>
        <a:p>
          <a:endParaRPr lang="en-US"/>
        </a:p>
      </dgm:t>
    </dgm:pt>
    <dgm:pt modelId="{479D1E5B-58F0-402A-95D6-D397F1E1C7B6}" type="sibTrans" cxnId="{25642E69-0401-4C11-B9A6-DB75E55B6DA6}">
      <dgm:prSet/>
      <dgm:spPr/>
      <dgm:t>
        <a:bodyPr/>
        <a:lstStyle/>
        <a:p>
          <a:endParaRPr lang="en-US"/>
        </a:p>
      </dgm:t>
    </dgm:pt>
    <dgm:pt modelId="{D9D2487E-7A85-427A-BEAF-623E681D121F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Collaborating with experts and policymakers to create impactful documents.</a:t>
          </a:r>
        </a:p>
      </dgm:t>
    </dgm:pt>
    <dgm:pt modelId="{822BF77F-CC02-4060-A3AF-3CD95B05CB49}" type="parTrans" cxnId="{3427120C-C29E-485B-9B49-84A588AB189F}">
      <dgm:prSet/>
      <dgm:spPr/>
      <dgm:t>
        <a:bodyPr/>
        <a:lstStyle/>
        <a:p>
          <a:endParaRPr lang="en-US"/>
        </a:p>
      </dgm:t>
    </dgm:pt>
    <dgm:pt modelId="{C293F4C9-4A7C-4CAE-AB28-01B21135A09B}" type="sibTrans" cxnId="{3427120C-C29E-485B-9B49-84A588AB189F}">
      <dgm:prSet/>
      <dgm:spPr/>
      <dgm:t>
        <a:bodyPr/>
        <a:lstStyle/>
        <a:p>
          <a:endParaRPr lang="en-US"/>
        </a:p>
      </dgm:t>
    </dgm:pt>
    <dgm:pt modelId="{1DE2862F-589E-41BC-A5B1-7DAC2F3AE9C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Advocating for policies that address malnutrition.</a:t>
          </a:r>
        </a:p>
      </dgm:t>
    </dgm:pt>
    <dgm:pt modelId="{08525FED-743D-4E3C-8F90-96E7E24D489A}" type="parTrans" cxnId="{2FF3E0C5-FC3C-4FB2-AA69-3772B9C46832}">
      <dgm:prSet/>
      <dgm:spPr/>
      <dgm:t>
        <a:bodyPr/>
        <a:lstStyle/>
        <a:p>
          <a:endParaRPr lang="en-US"/>
        </a:p>
      </dgm:t>
    </dgm:pt>
    <dgm:pt modelId="{B5DD77ED-D9E0-4FB1-BD59-B0DBA6C6EF6F}" type="sibTrans" cxnId="{2FF3E0C5-FC3C-4FB2-AA69-3772B9C46832}">
      <dgm:prSet/>
      <dgm:spPr/>
      <dgm:t>
        <a:bodyPr/>
        <a:lstStyle/>
        <a:p>
          <a:endParaRPr lang="en-US"/>
        </a:p>
      </dgm:t>
    </dgm:pt>
    <dgm:pt modelId="{647A20A6-B8C7-DA4D-B9D6-D2A026964674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800" b="0" i="0" dirty="0">
              <a:latin typeface="+mj-lt"/>
            </a:rPr>
            <a:t>Leveraging the influence of ONCA countries in European policymaking.</a:t>
          </a:r>
        </a:p>
      </dgm:t>
    </dgm:pt>
    <dgm:pt modelId="{822C500C-6A98-D541-AC7F-9BD8DB7BF653}" type="parTrans" cxnId="{7C12799B-42D8-C04B-9DC6-84980AC623FA}">
      <dgm:prSet/>
      <dgm:spPr/>
      <dgm:t>
        <a:bodyPr/>
        <a:lstStyle/>
        <a:p>
          <a:endParaRPr lang="el-GR"/>
        </a:p>
      </dgm:t>
    </dgm:pt>
    <dgm:pt modelId="{6EAF34D8-8650-1C44-9D79-59E38B894080}" type="sibTrans" cxnId="{7C12799B-42D8-C04B-9DC6-84980AC623FA}">
      <dgm:prSet/>
      <dgm:spPr/>
      <dgm:t>
        <a:bodyPr/>
        <a:lstStyle/>
        <a:p>
          <a:endParaRPr lang="el-GR"/>
        </a:p>
      </dgm:t>
    </dgm:pt>
    <dgm:pt modelId="{449A7579-7F4C-FE4C-B1C8-56FAD03B0431}" type="pres">
      <dgm:prSet presAssocID="{6DC82780-0EB5-4549-9D53-E947B1D0E3E3}" presName="Name0" presStyleCnt="0">
        <dgm:presLayoutVars>
          <dgm:dir/>
          <dgm:animLvl val="lvl"/>
          <dgm:resizeHandles val="exact"/>
        </dgm:presLayoutVars>
      </dgm:prSet>
      <dgm:spPr/>
    </dgm:pt>
    <dgm:pt modelId="{ACAFCB9B-7C23-FE4C-A0FD-46377EE16B72}" type="pres">
      <dgm:prSet presAssocID="{0C03CEA5-684D-42CD-861B-692C85BF9CD6}" presName="composite" presStyleCnt="0"/>
      <dgm:spPr/>
    </dgm:pt>
    <dgm:pt modelId="{7C6AA0BC-AFD3-7748-9612-796C2B892804}" type="pres">
      <dgm:prSet presAssocID="{0C03CEA5-684D-42CD-861B-692C85BF9CD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8953F87-FD53-8F46-9C39-463CC4F1EB03}" type="pres">
      <dgm:prSet presAssocID="{0C03CEA5-684D-42CD-861B-692C85BF9CD6}" presName="desTx" presStyleLbl="alignAccFollowNode1" presStyleIdx="0" presStyleCnt="2">
        <dgm:presLayoutVars>
          <dgm:bulletEnabled val="1"/>
        </dgm:presLayoutVars>
      </dgm:prSet>
      <dgm:spPr/>
    </dgm:pt>
    <dgm:pt modelId="{18C1D44B-79DD-6949-BCE8-DB3E76D7A1DF}" type="pres">
      <dgm:prSet presAssocID="{8DD767FD-0AF8-4B3F-9CDB-CB74A4580CBC}" presName="space" presStyleCnt="0"/>
      <dgm:spPr/>
    </dgm:pt>
    <dgm:pt modelId="{A3F04B95-ADDB-9247-BEC9-8076FF0A9C96}" type="pres">
      <dgm:prSet presAssocID="{36FAD1FD-20B9-421E-9998-C90BD01D648D}" presName="composite" presStyleCnt="0"/>
      <dgm:spPr/>
    </dgm:pt>
    <dgm:pt modelId="{0F561966-4F66-8D40-8F3D-9ADE40C9F7F7}" type="pres">
      <dgm:prSet presAssocID="{36FAD1FD-20B9-421E-9998-C90BD01D648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63084DF-A594-6A4C-B4C3-237137FA775E}" type="pres">
      <dgm:prSet presAssocID="{36FAD1FD-20B9-421E-9998-C90BD01D648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24EB002-3958-AE43-B76A-B0776AEB4A62}" type="presOf" srcId="{D9D2487E-7A85-427A-BEAF-623E681D121F}" destId="{18953F87-FD53-8F46-9C39-463CC4F1EB03}" srcOrd="0" destOrd="2" presId="urn:microsoft.com/office/officeart/2005/8/layout/hList1"/>
    <dgm:cxn modelId="{0CE09104-69C8-4E5C-936E-5144DD4099E3}" srcId="{6DC82780-0EB5-4549-9D53-E947B1D0E3E3}" destId="{0C03CEA5-684D-42CD-861B-692C85BF9CD6}" srcOrd="0" destOrd="0" parTransId="{02A9FD49-FF58-402E-9B25-CED4DAFD3F5E}" sibTransId="{8DD767FD-0AF8-4B3F-9CDB-CB74A4580CBC}"/>
    <dgm:cxn modelId="{3427120C-C29E-485B-9B49-84A588AB189F}" srcId="{0C03CEA5-684D-42CD-861B-692C85BF9CD6}" destId="{D9D2487E-7A85-427A-BEAF-623E681D121F}" srcOrd="2" destOrd="0" parTransId="{822BF77F-CC02-4060-A3AF-3CD95B05CB49}" sibTransId="{C293F4C9-4A7C-4CAE-AB28-01B21135A09B}"/>
    <dgm:cxn modelId="{0B47EE12-C510-4949-B8BC-2DB4DFC8A2C1}" type="presOf" srcId="{0C03CEA5-684D-42CD-861B-692C85BF9CD6}" destId="{7C6AA0BC-AFD3-7748-9612-796C2B892804}" srcOrd="0" destOrd="0" presId="urn:microsoft.com/office/officeart/2005/8/layout/hList1"/>
    <dgm:cxn modelId="{D4DB3F2C-205E-9E47-AF84-BA2AEF78B5AF}" type="presOf" srcId="{1DE2862F-589E-41BC-A5B1-7DAC2F3AE9C6}" destId="{A63084DF-A594-6A4C-B4C3-237137FA775E}" srcOrd="0" destOrd="1" presId="urn:microsoft.com/office/officeart/2005/8/layout/hList1"/>
    <dgm:cxn modelId="{645F2D52-7E64-F949-842B-BE44B313D3DD}" type="presOf" srcId="{2E26DCFA-DD76-4964-8CBA-54F080CE3E3D}" destId="{A63084DF-A594-6A4C-B4C3-237137FA775E}" srcOrd="0" destOrd="0" presId="urn:microsoft.com/office/officeart/2005/8/layout/hList1"/>
    <dgm:cxn modelId="{189E8058-0FC6-4097-8D57-F2912F2CB54E}" srcId="{0C03CEA5-684D-42CD-861B-692C85BF9CD6}" destId="{2676B121-7A1A-4AED-8B4C-45AEDC3AB658}" srcOrd="0" destOrd="0" parTransId="{1AE9FCEC-554F-4A9F-8EB5-C666331F2D4E}" sibTransId="{E1EF413C-1AED-4B3B-9D23-CCB3E02F7FE1}"/>
    <dgm:cxn modelId="{A95CDA5B-33AB-AB49-B0DE-168F25682A75}" type="presOf" srcId="{199ADDBC-1FF8-4E44-8CEA-F60B52C6FD09}" destId="{18953F87-FD53-8F46-9C39-463CC4F1EB03}" srcOrd="0" destOrd="1" presId="urn:microsoft.com/office/officeart/2005/8/layout/hList1"/>
    <dgm:cxn modelId="{2577835E-A0C6-447F-B49F-D8F420FC011C}" srcId="{6DC82780-0EB5-4549-9D53-E947B1D0E3E3}" destId="{36FAD1FD-20B9-421E-9998-C90BD01D648D}" srcOrd="1" destOrd="0" parTransId="{F9386CDE-0719-4ED2-8213-268FF6C278A3}" sibTransId="{B6769211-0CC5-4348-86F7-C9A97A86783D}"/>
    <dgm:cxn modelId="{25642E69-0401-4C11-B9A6-DB75E55B6DA6}" srcId="{0C03CEA5-684D-42CD-861B-692C85BF9CD6}" destId="{199ADDBC-1FF8-4E44-8CEA-F60B52C6FD09}" srcOrd="1" destOrd="0" parTransId="{C1FCD33E-A388-4355-A03D-AE1D7CE37648}" sibTransId="{479D1E5B-58F0-402A-95D6-D397F1E1C7B6}"/>
    <dgm:cxn modelId="{62CF5584-BE73-49CA-B38F-79EF45C29EBE}" srcId="{36FAD1FD-20B9-421E-9998-C90BD01D648D}" destId="{2E26DCFA-DD76-4964-8CBA-54F080CE3E3D}" srcOrd="0" destOrd="0" parTransId="{5784A906-D0EE-429B-B12C-D536E5301452}" sibTransId="{7ABFA442-46F9-46C9-92BF-C762231643E5}"/>
    <dgm:cxn modelId="{30D49489-4591-9D49-9980-BCC7BC03C747}" type="presOf" srcId="{647A20A6-B8C7-DA4D-B9D6-D2A026964674}" destId="{A63084DF-A594-6A4C-B4C3-237137FA775E}" srcOrd="0" destOrd="2" presId="urn:microsoft.com/office/officeart/2005/8/layout/hList1"/>
    <dgm:cxn modelId="{7C12799B-42D8-C04B-9DC6-84980AC623FA}" srcId="{36FAD1FD-20B9-421E-9998-C90BD01D648D}" destId="{647A20A6-B8C7-DA4D-B9D6-D2A026964674}" srcOrd="2" destOrd="0" parTransId="{822C500C-6A98-D541-AC7F-9BD8DB7BF653}" sibTransId="{6EAF34D8-8650-1C44-9D79-59E38B894080}"/>
    <dgm:cxn modelId="{FEFB56BD-A1AE-9A4C-A2BA-D3971FB983A7}" type="presOf" srcId="{6DC82780-0EB5-4549-9D53-E947B1D0E3E3}" destId="{449A7579-7F4C-FE4C-B1C8-56FAD03B0431}" srcOrd="0" destOrd="0" presId="urn:microsoft.com/office/officeart/2005/8/layout/hList1"/>
    <dgm:cxn modelId="{2FF3E0C5-FC3C-4FB2-AA69-3772B9C46832}" srcId="{36FAD1FD-20B9-421E-9998-C90BD01D648D}" destId="{1DE2862F-589E-41BC-A5B1-7DAC2F3AE9C6}" srcOrd="1" destOrd="0" parTransId="{08525FED-743D-4E3C-8F90-96E7E24D489A}" sibTransId="{B5DD77ED-D9E0-4FB1-BD59-B0DBA6C6EF6F}"/>
    <dgm:cxn modelId="{5B72DDD0-80FB-5642-8FB2-83A868A40754}" type="presOf" srcId="{36FAD1FD-20B9-421E-9998-C90BD01D648D}" destId="{0F561966-4F66-8D40-8F3D-9ADE40C9F7F7}" srcOrd="0" destOrd="0" presId="urn:microsoft.com/office/officeart/2005/8/layout/hList1"/>
    <dgm:cxn modelId="{94D288FE-C6E1-224A-9229-DB6FC6567358}" type="presOf" srcId="{2676B121-7A1A-4AED-8B4C-45AEDC3AB658}" destId="{18953F87-FD53-8F46-9C39-463CC4F1EB03}" srcOrd="0" destOrd="0" presId="urn:microsoft.com/office/officeart/2005/8/layout/hList1"/>
    <dgm:cxn modelId="{4A698EFE-6822-3342-B541-02E2368F96F2}" type="presParOf" srcId="{449A7579-7F4C-FE4C-B1C8-56FAD03B0431}" destId="{ACAFCB9B-7C23-FE4C-A0FD-46377EE16B72}" srcOrd="0" destOrd="0" presId="urn:microsoft.com/office/officeart/2005/8/layout/hList1"/>
    <dgm:cxn modelId="{1E2B3ECD-DA57-C147-8C0D-88DF6831D36B}" type="presParOf" srcId="{ACAFCB9B-7C23-FE4C-A0FD-46377EE16B72}" destId="{7C6AA0BC-AFD3-7748-9612-796C2B892804}" srcOrd="0" destOrd="0" presId="urn:microsoft.com/office/officeart/2005/8/layout/hList1"/>
    <dgm:cxn modelId="{6839893A-FF71-DD49-AC72-73D560333266}" type="presParOf" srcId="{ACAFCB9B-7C23-FE4C-A0FD-46377EE16B72}" destId="{18953F87-FD53-8F46-9C39-463CC4F1EB03}" srcOrd="1" destOrd="0" presId="urn:microsoft.com/office/officeart/2005/8/layout/hList1"/>
    <dgm:cxn modelId="{39B3E11D-7298-3547-9777-8FD6D86CC8D9}" type="presParOf" srcId="{449A7579-7F4C-FE4C-B1C8-56FAD03B0431}" destId="{18C1D44B-79DD-6949-BCE8-DB3E76D7A1DF}" srcOrd="1" destOrd="0" presId="urn:microsoft.com/office/officeart/2005/8/layout/hList1"/>
    <dgm:cxn modelId="{3A38839A-A767-F745-8CEB-DAE573364469}" type="presParOf" srcId="{449A7579-7F4C-FE4C-B1C8-56FAD03B0431}" destId="{A3F04B95-ADDB-9247-BEC9-8076FF0A9C96}" srcOrd="2" destOrd="0" presId="urn:microsoft.com/office/officeart/2005/8/layout/hList1"/>
    <dgm:cxn modelId="{EAA34F16-B571-6849-8205-A60A82D9ED3A}" type="presParOf" srcId="{A3F04B95-ADDB-9247-BEC9-8076FF0A9C96}" destId="{0F561966-4F66-8D40-8F3D-9ADE40C9F7F7}" srcOrd="0" destOrd="0" presId="urn:microsoft.com/office/officeart/2005/8/layout/hList1"/>
    <dgm:cxn modelId="{F1AC20C2-FDD4-E74D-A3D0-F8695FA4F2C4}" type="presParOf" srcId="{A3F04B95-ADDB-9247-BEC9-8076FF0A9C96}" destId="{A63084DF-A594-6A4C-B4C3-237137FA77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82780-0EB5-4549-9D53-E947B1D0E3E3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C03CEA5-684D-42CD-861B-692C85BF9CD6}">
      <dgm:prSet custT="1"/>
      <dgm:spPr/>
      <dgm:t>
        <a:bodyPr/>
        <a:lstStyle/>
        <a:p>
          <a:r>
            <a:rPr lang="en-US" sz="2800" b="0" i="0" dirty="0"/>
            <a:t>Coordination of activities:</a:t>
          </a:r>
          <a:endParaRPr lang="en-US" sz="2800" dirty="0"/>
        </a:p>
      </dgm:t>
    </dgm:pt>
    <dgm:pt modelId="{02A9FD49-FF58-402E-9B25-CED4DAFD3F5E}" type="parTrans" cxnId="{0CE09104-69C8-4E5C-936E-5144DD4099E3}">
      <dgm:prSet/>
      <dgm:spPr/>
      <dgm:t>
        <a:bodyPr/>
        <a:lstStyle/>
        <a:p>
          <a:endParaRPr lang="en-US" sz="2400"/>
        </a:p>
      </dgm:t>
    </dgm:pt>
    <dgm:pt modelId="{8DD767FD-0AF8-4B3F-9CDB-CB74A4580CBC}" type="sibTrans" cxnId="{0CE09104-69C8-4E5C-936E-5144DD4099E3}">
      <dgm:prSet/>
      <dgm:spPr/>
      <dgm:t>
        <a:bodyPr/>
        <a:lstStyle/>
        <a:p>
          <a:endParaRPr lang="en-US" sz="2400"/>
        </a:p>
      </dgm:t>
    </dgm:pt>
    <dgm:pt modelId="{2676B121-7A1A-4AED-8B4C-45AEDC3AB658}">
      <dgm:prSet custT="1"/>
      <dgm:spPr/>
      <dgm:t>
        <a:bodyPr/>
        <a:lstStyle/>
        <a:p>
          <a:r>
            <a:rPr lang="en-US" sz="1800" b="0" i="0" dirty="0"/>
            <a:t>Facilitating communication between participating ONCA countries.</a:t>
          </a:r>
          <a:endParaRPr lang="en-US" sz="1800" dirty="0"/>
        </a:p>
      </dgm:t>
    </dgm:pt>
    <dgm:pt modelId="{1AE9FCEC-554F-4A9F-8EB5-C666331F2D4E}" type="parTrans" cxnId="{189E8058-0FC6-4097-8D57-F2912F2CB54E}">
      <dgm:prSet/>
      <dgm:spPr/>
      <dgm:t>
        <a:bodyPr/>
        <a:lstStyle/>
        <a:p>
          <a:endParaRPr lang="en-US" sz="2400"/>
        </a:p>
      </dgm:t>
    </dgm:pt>
    <dgm:pt modelId="{E1EF413C-1AED-4B3B-9D23-CCB3E02F7FE1}" type="sibTrans" cxnId="{189E8058-0FC6-4097-8D57-F2912F2CB54E}">
      <dgm:prSet/>
      <dgm:spPr/>
      <dgm:t>
        <a:bodyPr/>
        <a:lstStyle/>
        <a:p>
          <a:endParaRPr lang="en-US" sz="2400"/>
        </a:p>
      </dgm:t>
    </dgm:pt>
    <dgm:pt modelId="{B552FB0C-080E-4C7B-8B57-0686F8293A69}">
      <dgm:prSet custT="1"/>
      <dgm:spPr/>
      <dgm:t>
        <a:bodyPr/>
        <a:lstStyle/>
        <a:p>
          <a:r>
            <a:rPr lang="en-US" sz="1800" b="0" i="0" dirty="0"/>
            <a:t>Ensuring the alignment of messaging and branding.</a:t>
          </a:r>
          <a:endParaRPr lang="en-US" sz="1800" dirty="0"/>
        </a:p>
      </dgm:t>
    </dgm:pt>
    <dgm:pt modelId="{631554F2-8BE7-42D5-B8A2-04B246B2E785}" type="parTrans" cxnId="{CA3C243C-D83C-49B3-B7BF-E5CC73E98C42}">
      <dgm:prSet/>
      <dgm:spPr/>
      <dgm:t>
        <a:bodyPr/>
        <a:lstStyle/>
        <a:p>
          <a:endParaRPr lang="en-US" sz="2400"/>
        </a:p>
      </dgm:t>
    </dgm:pt>
    <dgm:pt modelId="{D6388D4C-1E94-4126-AC6E-168681B56035}" type="sibTrans" cxnId="{CA3C243C-D83C-49B3-B7BF-E5CC73E98C42}">
      <dgm:prSet/>
      <dgm:spPr/>
      <dgm:t>
        <a:bodyPr/>
        <a:lstStyle/>
        <a:p>
          <a:endParaRPr lang="en-US" sz="2400"/>
        </a:p>
      </dgm:t>
    </dgm:pt>
    <dgm:pt modelId="{36FAD1FD-20B9-421E-9998-C90BD01D648D}">
      <dgm:prSet custT="1"/>
      <dgm:spPr/>
      <dgm:t>
        <a:bodyPr/>
        <a:lstStyle/>
        <a:p>
          <a:r>
            <a:rPr lang="en-US" sz="2800" b="0" i="0" dirty="0"/>
            <a:t>Sharing strategies for overcoming potential challenges:</a:t>
          </a:r>
          <a:endParaRPr lang="en-US" sz="2800" dirty="0"/>
        </a:p>
      </dgm:t>
    </dgm:pt>
    <dgm:pt modelId="{F9386CDE-0719-4ED2-8213-268FF6C278A3}" type="parTrans" cxnId="{2577835E-A0C6-447F-B49F-D8F420FC011C}">
      <dgm:prSet/>
      <dgm:spPr/>
      <dgm:t>
        <a:bodyPr/>
        <a:lstStyle/>
        <a:p>
          <a:endParaRPr lang="en-US" sz="2400"/>
        </a:p>
      </dgm:t>
    </dgm:pt>
    <dgm:pt modelId="{B6769211-0CC5-4348-86F7-C9A97A86783D}" type="sibTrans" cxnId="{2577835E-A0C6-447F-B49F-D8F420FC011C}">
      <dgm:prSet/>
      <dgm:spPr/>
      <dgm:t>
        <a:bodyPr/>
        <a:lstStyle/>
        <a:p>
          <a:endParaRPr lang="en-US" sz="2400"/>
        </a:p>
      </dgm:t>
    </dgm:pt>
    <dgm:pt modelId="{2E26DCFA-DD76-4964-8CBA-54F080CE3E3D}">
      <dgm:prSet custT="1"/>
      <dgm:spPr/>
      <dgm:t>
        <a:bodyPr/>
        <a:lstStyle/>
        <a:p>
          <a:r>
            <a:rPr lang="en-US" sz="1800" b="0" i="0" dirty="0"/>
            <a:t>ONCA Conference</a:t>
          </a:r>
          <a:endParaRPr lang="en-US" sz="1800" dirty="0"/>
        </a:p>
      </dgm:t>
    </dgm:pt>
    <dgm:pt modelId="{5784A906-D0EE-429B-B12C-D536E5301452}" type="parTrans" cxnId="{62CF5584-BE73-49CA-B38F-79EF45C29EBE}">
      <dgm:prSet/>
      <dgm:spPr/>
      <dgm:t>
        <a:bodyPr/>
        <a:lstStyle/>
        <a:p>
          <a:endParaRPr lang="en-US" sz="2400"/>
        </a:p>
      </dgm:t>
    </dgm:pt>
    <dgm:pt modelId="{7ABFA442-46F9-46C9-92BF-C762231643E5}" type="sibTrans" cxnId="{62CF5584-BE73-49CA-B38F-79EF45C29EBE}">
      <dgm:prSet/>
      <dgm:spPr/>
      <dgm:t>
        <a:bodyPr/>
        <a:lstStyle/>
        <a:p>
          <a:endParaRPr lang="en-US" sz="2400"/>
        </a:p>
      </dgm:t>
    </dgm:pt>
    <dgm:pt modelId="{345E2C88-C7E1-41BE-843F-003D123D40FB}">
      <dgm:prSet custT="1"/>
      <dgm:spPr/>
      <dgm:t>
        <a:bodyPr/>
        <a:lstStyle/>
        <a:p>
          <a:r>
            <a:rPr lang="en-US" sz="1800" b="0" i="0" dirty="0"/>
            <a:t>Centralized platform for activities and resource sharing</a:t>
          </a:r>
          <a:endParaRPr lang="en-US" sz="1800" dirty="0"/>
        </a:p>
      </dgm:t>
    </dgm:pt>
    <dgm:pt modelId="{A3C057A7-8F09-485A-8271-15A1915F360D}" type="parTrans" cxnId="{99BA453C-2162-448B-8765-01FC0643A0AB}">
      <dgm:prSet/>
      <dgm:spPr/>
      <dgm:t>
        <a:bodyPr/>
        <a:lstStyle/>
        <a:p>
          <a:endParaRPr lang="en-US" sz="2400"/>
        </a:p>
      </dgm:t>
    </dgm:pt>
    <dgm:pt modelId="{5C0CC4CB-B644-49F0-8BD6-6A20F9CDBE26}" type="sibTrans" cxnId="{99BA453C-2162-448B-8765-01FC0643A0AB}">
      <dgm:prSet/>
      <dgm:spPr/>
      <dgm:t>
        <a:bodyPr/>
        <a:lstStyle/>
        <a:p>
          <a:endParaRPr lang="en-US" sz="2400"/>
        </a:p>
      </dgm:t>
    </dgm:pt>
    <dgm:pt modelId="{F3E04055-0433-C14E-897B-167696CE5780}">
      <dgm:prSet custT="1"/>
      <dgm:spPr/>
      <dgm:t>
        <a:bodyPr/>
        <a:lstStyle/>
        <a:p>
          <a:r>
            <a:rPr lang="en-US" sz="1800" b="0" i="0" dirty="0"/>
            <a:t>Malnutrition Awareness Weeks</a:t>
          </a:r>
          <a:endParaRPr lang="en-US" sz="1800" dirty="0"/>
        </a:p>
      </dgm:t>
    </dgm:pt>
    <dgm:pt modelId="{94D3CDB8-F239-0744-9C24-FC0077E1B806}" type="parTrans" cxnId="{0B1F5644-0C1F-304B-B39D-74DBBECEB522}">
      <dgm:prSet/>
      <dgm:spPr/>
      <dgm:t>
        <a:bodyPr/>
        <a:lstStyle/>
        <a:p>
          <a:endParaRPr lang="el-GR"/>
        </a:p>
      </dgm:t>
    </dgm:pt>
    <dgm:pt modelId="{C0C021E5-E6A5-A542-8CDD-BEDFD82EFED8}" type="sibTrans" cxnId="{0B1F5644-0C1F-304B-B39D-74DBBECEB522}">
      <dgm:prSet/>
      <dgm:spPr/>
      <dgm:t>
        <a:bodyPr/>
        <a:lstStyle/>
        <a:p>
          <a:endParaRPr lang="el-GR"/>
        </a:p>
      </dgm:t>
    </dgm:pt>
    <dgm:pt modelId="{59AD8FB4-9F19-AE4B-B631-8D8B523ECECB}">
      <dgm:prSet custT="1"/>
      <dgm:spPr/>
      <dgm:t>
        <a:bodyPr/>
        <a:lstStyle/>
        <a:p>
          <a:r>
            <a:rPr lang="en-US" sz="1800" b="0" i="0" dirty="0"/>
            <a:t>Three MAW Workshops (Sep – Feb – ONCA CON)</a:t>
          </a:r>
          <a:endParaRPr lang="en-US" sz="1800" dirty="0"/>
        </a:p>
      </dgm:t>
    </dgm:pt>
    <dgm:pt modelId="{96E26405-D92E-3A4E-B16F-9874C5DD422F}" type="parTrans" cxnId="{B2EE03AC-15B9-7A43-9B52-64992E3D9952}">
      <dgm:prSet/>
      <dgm:spPr/>
      <dgm:t>
        <a:bodyPr/>
        <a:lstStyle/>
        <a:p>
          <a:endParaRPr lang="el-GR"/>
        </a:p>
      </dgm:t>
    </dgm:pt>
    <dgm:pt modelId="{21121AF8-7F43-0249-B478-16FDFD7E0BF7}" type="sibTrans" cxnId="{B2EE03AC-15B9-7A43-9B52-64992E3D9952}">
      <dgm:prSet/>
      <dgm:spPr/>
      <dgm:t>
        <a:bodyPr/>
        <a:lstStyle/>
        <a:p>
          <a:endParaRPr lang="el-GR"/>
        </a:p>
      </dgm:t>
    </dgm:pt>
    <dgm:pt modelId="{5E4D52F6-37A2-6148-8CA0-499976A60095}" type="pres">
      <dgm:prSet presAssocID="{6DC82780-0EB5-4549-9D53-E947B1D0E3E3}" presName="Name0" presStyleCnt="0">
        <dgm:presLayoutVars>
          <dgm:dir/>
          <dgm:animLvl val="lvl"/>
          <dgm:resizeHandles val="exact"/>
        </dgm:presLayoutVars>
      </dgm:prSet>
      <dgm:spPr/>
    </dgm:pt>
    <dgm:pt modelId="{4DFC047F-1A84-C24F-84DF-0C4884070F72}" type="pres">
      <dgm:prSet presAssocID="{0C03CEA5-684D-42CD-861B-692C85BF9CD6}" presName="linNode" presStyleCnt="0"/>
      <dgm:spPr/>
    </dgm:pt>
    <dgm:pt modelId="{10CAB24E-3264-7346-8A4C-44BEA965FEEA}" type="pres">
      <dgm:prSet presAssocID="{0C03CEA5-684D-42CD-861B-692C85BF9CD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975F054-0EE8-8243-93AD-017C1EE15442}" type="pres">
      <dgm:prSet presAssocID="{0C03CEA5-684D-42CD-861B-692C85BF9CD6}" presName="descendantText" presStyleLbl="alignAccFollowNode1" presStyleIdx="0" presStyleCnt="2">
        <dgm:presLayoutVars>
          <dgm:bulletEnabled val="1"/>
        </dgm:presLayoutVars>
      </dgm:prSet>
      <dgm:spPr/>
    </dgm:pt>
    <dgm:pt modelId="{0DFCB40F-6DF9-9D4A-9C3E-4D7AD003F683}" type="pres">
      <dgm:prSet presAssocID="{8DD767FD-0AF8-4B3F-9CDB-CB74A4580CBC}" presName="sp" presStyleCnt="0"/>
      <dgm:spPr/>
    </dgm:pt>
    <dgm:pt modelId="{EBDE0374-46DC-8748-AF8C-E1EB77B37999}" type="pres">
      <dgm:prSet presAssocID="{36FAD1FD-20B9-421E-9998-C90BD01D648D}" presName="linNode" presStyleCnt="0"/>
      <dgm:spPr/>
    </dgm:pt>
    <dgm:pt modelId="{C0325B8E-9ADD-6845-AF29-A79A63E2B269}" type="pres">
      <dgm:prSet presAssocID="{36FAD1FD-20B9-421E-9998-C90BD01D648D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C75BFCF-2AAB-DE4F-A1AF-09AFCAA32816}" type="pres">
      <dgm:prSet presAssocID="{36FAD1FD-20B9-421E-9998-C90BD01D648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0CE09104-69C8-4E5C-936E-5144DD4099E3}" srcId="{6DC82780-0EB5-4549-9D53-E947B1D0E3E3}" destId="{0C03CEA5-684D-42CD-861B-692C85BF9CD6}" srcOrd="0" destOrd="0" parTransId="{02A9FD49-FF58-402E-9B25-CED4DAFD3F5E}" sibTransId="{8DD767FD-0AF8-4B3F-9CDB-CB74A4580CBC}"/>
    <dgm:cxn modelId="{94996B1C-D845-4C48-A86E-2849186F12EB}" type="presOf" srcId="{0C03CEA5-684D-42CD-861B-692C85BF9CD6}" destId="{10CAB24E-3264-7346-8A4C-44BEA965FEEA}" srcOrd="0" destOrd="0" presId="urn:microsoft.com/office/officeart/2005/8/layout/vList5"/>
    <dgm:cxn modelId="{5D793427-4743-684C-BD92-AD067DB4AA45}" type="presOf" srcId="{36FAD1FD-20B9-421E-9998-C90BD01D648D}" destId="{C0325B8E-9ADD-6845-AF29-A79A63E2B269}" srcOrd="0" destOrd="0" presId="urn:microsoft.com/office/officeart/2005/8/layout/vList5"/>
    <dgm:cxn modelId="{CA3C243C-D83C-49B3-B7BF-E5CC73E98C42}" srcId="{0C03CEA5-684D-42CD-861B-692C85BF9CD6}" destId="{B552FB0C-080E-4C7B-8B57-0686F8293A69}" srcOrd="1" destOrd="0" parTransId="{631554F2-8BE7-42D5-B8A2-04B246B2E785}" sibTransId="{D6388D4C-1E94-4126-AC6E-168681B56035}"/>
    <dgm:cxn modelId="{99BA453C-2162-448B-8765-01FC0643A0AB}" srcId="{36FAD1FD-20B9-421E-9998-C90BD01D648D}" destId="{345E2C88-C7E1-41BE-843F-003D123D40FB}" srcOrd="3" destOrd="0" parTransId="{A3C057A7-8F09-485A-8271-15A1915F360D}" sibTransId="{5C0CC4CB-B644-49F0-8BD6-6A20F9CDBE26}"/>
    <dgm:cxn modelId="{2285823E-9CFC-0C41-BE95-E584FBCF3F1D}" type="presOf" srcId="{2676B121-7A1A-4AED-8B4C-45AEDC3AB658}" destId="{6975F054-0EE8-8243-93AD-017C1EE15442}" srcOrd="0" destOrd="0" presId="urn:microsoft.com/office/officeart/2005/8/layout/vList5"/>
    <dgm:cxn modelId="{0B1F5644-0C1F-304B-B39D-74DBBECEB522}" srcId="{36FAD1FD-20B9-421E-9998-C90BD01D648D}" destId="{F3E04055-0433-C14E-897B-167696CE5780}" srcOrd="1" destOrd="0" parTransId="{94D3CDB8-F239-0744-9C24-FC0077E1B806}" sibTransId="{C0C021E5-E6A5-A542-8CDD-BEDFD82EFED8}"/>
    <dgm:cxn modelId="{189E8058-0FC6-4097-8D57-F2912F2CB54E}" srcId="{0C03CEA5-684D-42CD-861B-692C85BF9CD6}" destId="{2676B121-7A1A-4AED-8B4C-45AEDC3AB658}" srcOrd="0" destOrd="0" parTransId="{1AE9FCEC-554F-4A9F-8EB5-C666331F2D4E}" sibTransId="{E1EF413C-1AED-4B3B-9D23-CCB3E02F7FE1}"/>
    <dgm:cxn modelId="{2577835E-A0C6-447F-B49F-D8F420FC011C}" srcId="{6DC82780-0EB5-4549-9D53-E947B1D0E3E3}" destId="{36FAD1FD-20B9-421E-9998-C90BD01D648D}" srcOrd="1" destOrd="0" parTransId="{F9386CDE-0719-4ED2-8213-268FF6C278A3}" sibTransId="{B6769211-0CC5-4348-86F7-C9A97A86783D}"/>
    <dgm:cxn modelId="{48B0CF68-1339-6E4D-8C7B-D903705AE178}" type="presOf" srcId="{B552FB0C-080E-4C7B-8B57-0686F8293A69}" destId="{6975F054-0EE8-8243-93AD-017C1EE15442}" srcOrd="0" destOrd="1" presId="urn:microsoft.com/office/officeart/2005/8/layout/vList5"/>
    <dgm:cxn modelId="{6FC1AD6A-69DA-304F-833D-1A508369E833}" type="presOf" srcId="{2E26DCFA-DD76-4964-8CBA-54F080CE3E3D}" destId="{0C75BFCF-2AAB-DE4F-A1AF-09AFCAA32816}" srcOrd="0" destOrd="0" presId="urn:microsoft.com/office/officeart/2005/8/layout/vList5"/>
    <dgm:cxn modelId="{62CF5584-BE73-49CA-B38F-79EF45C29EBE}" srcId="{36FAD1FD-20B9-421E-9998-C90BD01D648D}" destId="{2E26DCFA-DD76-4964-8CBA-54F080CE3E3D}" srcOrd="0" destOrd="0" parTransId="{5784A906-D0EE-429B-B12C-D536E5301452}" sibTransId="{7ABFA442-46F9-46C9-92BF-C762231643E5}"/>
    <dgm:cxn modelId="{F8A0A086-614E-794E-8345-1EA4B72DD5F6}" type="presOf" srcId="{F3E04055-0433-C14E-897B-167696CE5780}" destId="{0C75BFCF-2AAB-DE4F-A1AF-09AFCAA32816}" srcOrd="0" destOrd="1" presId="urn:microsoft.com/office/officeart/2005/8/layout/vList5"/>
    <dgm:cxn modelId="{6C488391-A5BF-3D45-BB6B-704AAE3EF93C}" type="presOf" srcId="{6DC82780-0EB5-4549-9D53-E947B1D0E3E3}" destId="{5E4D52F6-37A2-6148-8CA0-499976A60095}" srcOrd="0" destOrd="0" presId="urn:microsoft.com/office/officeart/2005/8/layout/vList5"/>
    <dgm:cxn modelId="{24A6E4A7-B6C8-E440-832F-C8DA900D6C7D}" type="presOf" srcId="{345E2C88-C7E1-41BE-843F-003D123D40FB}" destId="{0C75BFCF-2AAB-DE4F-A1AF-09AFCAA32816}" srcOrd="0" destOrd="3" presId="urn:microsoft.com/office/officeart/2005/8/layout/vList5"/>
    <dgm:cxn modelId="{B2EE03AC-15B9-7A43-9B52-64992E3D9952}" srcId="{36FAD1FD-20B9-421E-9998-C90BD01D648D}" destId="{59AD8FB4-9F19-AE4B-B631-8D8B523ECECB}" srcOrd="2" destOrd="0" parTransId="{96E26405-D92E-3A4E-B16F-9874C5DD422F}" sibTransId="{21121AF8-7F43-0249-B478-16FDFD7E0BF7}"/>
    <dgm:cxn modelId="{C9328EBD-2927-EF42-BCC9-76BCBC76D965}" type="presOf" srcId="{59AD8FB4-9F19-AE4B-B631-8D8B523ECECB}" destId="{0C75BFCF-2AAB-DE4F-A1AF-09AFCAA32816}" srcOrd="0" destOrd="2" presId="urn:microsoft.com/office/officeart/2005/8/layout/vList5"/>
    <dgm:cxn modelId="{10A693E4-B602-3D41-9D31-163876B02A46}" type="presParOf" srcId="{5E4D52F6-37A2-6148-8CA0-499976A60095}" destId="{4DFC047F-1A84-C24F-84DF-0C4884070F72}" srcOrd="0" destOrd="0" presId="urn:microsoft.com/office/officeart/2005/8/layout/vList5"/>
    <dgm:cxn modelId="{229CFE05-B853-454C-89A0-A19CC16ED52E}" type="presParOf" srcId="{4DFC047F-1A84-C24F-84DF-0C4884070F72}" destId="{10CAB24E-3264-7346-8A4C-44BEA965FEEA}" srcOrd="0" destOrd="0" presId="urn:microsoft.com/office/officeart/2005/8/layout/vList5"/>
    <dgm:cxn modelId="{16F7D4FB-FE77-EC45-87FC-7B4EF7F4B2EE}" type="presParOf" srcId="{4DFC047F-1A84-C24F-84DF-0C4884070F72}" destId="{6975F054-0EE8-8243-93AD-017C1EE15442}" srcOrd="1" destOrd="0" presId="urn:microsoft.com/office/officeart/2005/8/layout/vList5"/>
    <dgm:cxn modelId="{9899FE62-89C6-B24E-8A71-4309CBE88570}" type="presParOf" srcId="{5E4D52F6-37A2-6148-8CA0-499976A60095}" destId="{0DFCB40F-6DF9-9D4A-9C3E-4D7AD003F683}" srcOrd="1" destOrd="0" presId="urn:microsoft.com/office/officeart/2005/8/layout/vList5"/>
    <dgm:cxn modelId="{10FB932C-62E2-1F47-BEDE-BD6F3D1B9B03}" type="presParOf" srcId="{5E4D52F6-37A2-6148-8CA0-499976A60095}" destId="{EBDE0374-46DC-8748-AF8C-E1EB77B37999}" srcOrd="2" destOrd="0" presId="urn:microsoft.com/office/officeart/2005/8/layout/vList5"/>
    <dgm:cxn modelId="{8FD589F2-462D-184D-AA32-523ED41EB4EE}" type="presParOf" srcId="{EBDE0374-46DC-8748-AF8C-E1EB77B37999}" destId="{C0325B8E-9ADD-6845-AF29-A79A63E2B269}" srcOrd="0" destOrd="0" presId="urn:microsoft.com/office/officeart/2005/8/layout/vList5"/>
    <dgm:cxn modelId="{CC64450E-DD38-E944-8EFA-0F7797B10F2F}" type="presParOf" srcId="{EBDE0374-46DC-8748-AF8C-E1EB77B37999}" destId="{0C75BFCF-2AAB-DE4F-A1AF-09AFCAA328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BADEF-572A-4FB3-88E5-1F4DD312BED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2FFA38-8365-4A83-A926-7C08B7AFA770}">
      <dgm:prSet custT="1"/>
      <dgm:spPr/>
      <dgm:t>
        <a:bodyPr/>
        <a:lstStyle/>
        <a:p>
          <a:pPr>
            <a:buNone/>
          </a:pPr>
          <a:r>
            <a:rPr lang="en-US" sz="1400" b="1" dirty="0">
              <a:solidFill>
                <a:schemeClr val="bg1"/>
              </a:solidFill>
              <a:latin typeface="Aptos" panose="020B0004020202020204" pitchFamily="34" charset="0"/>
            </a:rPr>
            <a:t>1. Prioritize patient-centered care </a:t>
          </a:r>
          <a:r>
            <a:rPr lang="en-US" sz="1400" b="0" dirty="0">
              <a:solidFill>
                <a:schemeClr val="bg1"/>
              </a:solidFill>
              <a:latin typeface="Aptos" panose="020B0004020202020204" pitchFamily="34" charset="0"/>
            </a:rPr>
            <a:t>- Integrate nutrition into treatment plans.</a:t>
          </a:r>
        </a:p>
      </dgm:t>
    </dgm:pt>
    <dgm:pt modelId="{768AAD22-3F6D-404D-BDEF-F5B2084C0C7F}" type="parTrans" cxnId="{104BE296-CFD7-41C6-BB54-AC5D53F1AC8B}">
      <dgm:prSet/>
      <dgm:spPr/>
      <dgm:t>
        <a:bodyPr/>
        <a:lstStyle/>
        <a:p>
          <a:endParaRPr lang="en-US" sz="1400"/>
        </a:p>
      </dgm:t>
    </dgm:pt>
    <dgm:pt modelId="{69200EB1-E753-486A-B791-71B268E5A20B}" type="sibTrans" cxnId="{104BE296-CFD7-41C6-BB54-AC5D53F1AC8B}">
      <dgm:prSet/>
      <dgm:spPr/>
      <dgm:t>
        <a:bodyPr/>
        <a:lstStyle/>
        <a:p>
          <a:endParaRPr lang="en-US" sz="1400"/>
        </a:p>
      </dgm:t>
    </dgm:pt>
    <dgm:pt modelId="{3E2768CE-A804-4A54-90D9-C73D83FBC820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Aptos" panose="020B0004020202020204" pitchFamily="34" charset="0"/>
            </a:rPr>
            <a:t>2. Include nutrition in EU strategies </a:t>
          </a:r>
          <a:r>
            <a:rPr lang="en-US" sz="1400" b="0" dirty="0">
              <a:latin typeface="Aptos" panose="020B0004020202020204" pitchFamily="34" charset="0"/>
            </a:rPr>
            <a:t>– CVD, NCDs, and mental health pathways. </a:t>
          </a:r>
        </a:p>
      </dgm:t>
    </dgm:pt>
    <dgm:pt modelId="{FB90C119-4A9F-4D8F-AAAF-89DFF151B83F}" type="parTrans" cxnId="{ECC37980-8293-4B77-B3B4-4A3A6D860849}">
      <dgm:prSet/>
      <dgm:spPr/>
      <dgm:t>
        <a:bodyPr/>
        <a:lstStyle/>
        <a:p>
          <a:endParaRPr lang="en-US" sz="1400"/>
        </a:p>
      </dgm:t>
    </dgm:pt>
    <dgm:pt modelId="{7A096D39-E76A-484D-AD3C-DA0F7AAE0171}" type="sibTrans" cxnId="{ECC37980-8293-4B77-B3B4-4A3A6D860849}">
      <dgm:prSet/>
      <dgm:spPr/>
      <dgm:t>
        <a:bodyPr/>
        <a:lstStyle/>
        <a:p>
          <a:endParaRPr lang="en-US" sz="1400"/>
        </a:p>
      </dgm:t>
    </dgm:pt>
    <dgm:pt modelId="{A05127AA-6DEE-4666-981C-31E1E5F17E5F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Aptos" panose="020B0004020202020204" pitchFamily="34" charset="0"/>
            </a:rPr>
            <a:t>3. Guarantee early screening &amp; treatment </a:t>
          </a:r>
          <a:r>
            <a:rPr lang="en-US" sz="1400" b="0" dirty="0">
              <a:latin typeface="Aptos" panose="020B0004020202020204" pitchFamily="34" charset="0"/>
            </a:rPr>
            <a:t>– Across all healthcare settings.</a:t>
          </a:r>
        </a:p>
      </dgm:t>
    </dgm:pt>
    <dgm:pt modelId="{EADBB33A-7E7A-40B8-92E4-1A007CE27725}" type="parTrans" cxnId="{68A3347E-9C8A-4937-97F4-2E0085A8BF8E}">
      <dgm:prSet/>
      <dgm:spPr/>
      <dgm:t>
        <a:bodyPr/>
        <a:lstStyle/>
        <a:p>
          <a:endParaRPr lang="en-US" sz="1400"/>
        </a:p>
      </dgm:t>
    </dgm:pt>
    <dgm:pt modelId="{4113311B-2779-462D-9CD6-C3476306C3FF}" type="sibTrans" cxnId="{68A3347E-9C8A-4937-97F4-2E0085A8BF8E}">
      <dgm:prSet/>
      <dgm:spPr/>
      <dgm:t>
        <a:bodyPr/>
        <a:lstStyle/>
        <a:p>
          <a:endParaRPr lang="en-US" sz="1400"/>
        </a:p>
      </dgm:t>
    </dgm:pt>
    <dgm:pt modelId="{C8DE69F6-4B97-6346-817F-4B987182585E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Aptos" panose="020B0004020202020204" pitchFamily="34" charset="0"/>
              <a:cs typeface="Calibri" panose="020F0502020204030204" pitchFamily="34" charset="0"/>
            </a:rPr>
            <a:t>4. Invest in professional training </a:t>
          </a:r>
          <a:r>
            <a:rPr lang="en-US" sz="1400" b="0" dirty="0">
              <a:latin typeface="Aptos" panose="020B0004020202020204" pitchFamily="34" charset="0"/>
              <a:cs typeface="Calibri" panose="020F0502020204030204" pitchFamily="34" charset="0"/>
            </a:rPr>
            <a:t>– Mandatory, ongoing education on nutrition.</a:t>
          </a:r>
        </a:p>
      </dgm:t>
    </dgm:pt>
    <dgm:pt modelId="{4A3D86FE-6033-EC49-89FB-1AA227B10013}" type="parTrans" cxnId="{951589C1-058F-B343-A6FC-43237BF204ED}">
      <dgm:prSet/>
      <dgm:spPr/>
      <dgm:t>
        <a:bodyPr/>
        <a:lstStyle/>
        <a:p>
          <a:endParaRPr lang="el-GR" sz="1400"/>
        </a:p>
      </dgm:t>
    </dgm:pt>
    <dgm:pt modelId="{C4271A62-788E-EA4D-ACC8-E8A2A635CD98}" type="sibTrans" cxnId="{951589C1-058F-B343-A6FC-43237BF204ED}">
      <dgm:prSet/>
      <dgm:spPr/>
      <dgm:t>
        <a:bodyPr/>
        <a:lstStyle/>
        <a:p>
          <a:endParaRPr lang="el-GR" sz="1400"/>
        </a:p>
      </dgm:t>
    </dgm:pt>
    <dgm:pt modelId="{D3ECCF8D-06D7-3A4D-BA15-5FFFDE67C928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Aptos" panose="020B0004020202020204" pitchFamily="34" charset="0"/>
              <a:cs typeface="Calibri" panose="020F0502020204030204" pitchFamily="34" charset="0"/>
            </a:rPr>
            <a:t>Ensure fair reimbursement policies </a:t>
          </a:r>
          <a:r>
            <a:rPr lang="en-US" sz="1400" b="0" dirty="0">
              <a:latin typeface="Aptos" panose="020B0004020202020204" pitchFamily="34" charset="0"/>
              <a:cs typeface="Calibri" panose="020F0502020204030204" pitchFamily="34" charset="0"/>
            </a:rPr>
            <a:t>– Make nutrition support accessible to all.</a:t>
          </a:r>
        </a:p>
      </dgm:t>
    </dgm:pt>
    <dgm:pt modelId="{204E2FCD-B41B-F848-A30B-A0FDAB74F225}" type="parTrans" cxnId="{3C86D086-45E4-0743-A7B1-44E5A6F6F968}">
      <dgm:prSet/>
      <dgm:spPr/>
      <dgm:t>
        <a:bodyPr/>
        <a:lstStyle/>
        <a:p>
          <a:endParaRPr lang="el-GR" sz="1400"/>
        </a:p>
      </dgm:t>
    </dgm:pt>
    <dgm:pt modelId="{5BD99F2F-944C-EF4D-B98B-4828437BE68B}" type="sibTrans" cxnId="{3C86D086-45E4-0743-A7B1-44E5A6F6F968}">
      <dgm:prSet/>
      <dgm:spPr/>
      <dgm:t>
        <a:bodyPr/>
        <a:lstStyle/>
        <a:p>
          <a:endParaRPr lang="el-GR" sz="1400"/>
        </a:p>
      </dgm:t>
    </dgm:pt>
    <dgm:pt modelId="{55E66AE0-DCC5-D64F-935B-89704737F819}">
      <dgm:prSet custT="1"/>
      <dgm:spPr/>
      <dgm:t>
        <a:bodyPr/>
        <a:lstStyle/>
        <a:p>
          <a:pPr>
            <a:buNone/>
          </a:pPr>
          <a:r>
            <a:rPr lang="en-US" sz="1400" b="1" dirty="0">
              <a:latin typeface="Aptos" panose="020B0004020202020204" pitchFamily="34" charset="0"/>
              <a:cs typeface="Calibri" panose="020F0502020204030204" pitchFamily="34" charset="0"/>
            </a:rPr>
            <a:t>Engage multi-stakeholders </a:t>
          </a:r>
          <a:r>
            <a:rPr lang="en-US" sz="1400" b="0" dirty="0">
              <a:latin typeface="Aptos" panose="020B0004020202020204" pitchFamily="34" charset="0"/>
              <a:cs typeface="Calibri" panose="020F0502020204030204" pitchFamily="34" charset="0"/>
            </a:rPr>
            <a:t>– In policy design and evaluation.</a:t>
          </a:r>
        </a:p>
      </dgm:t>
    </dgm:pt>
    <dgm:pt modelId="{610B8D76-F383-1243-8073-6F0365B96CB1}" type="parTrans" cxnId="{44129F27-E23D-7441-98D5-A68A5C54CA5E}">
      <dgm:prSet/>
      <dgm:spPr/>
      <dgm:t>
        <a:bodyPr/>
        <a:lstStyle/>
        <a:p>
          <a:endParaRPr lang="el-GR" sz="1400"/>
        </a:p>
      </dgm:t>
    </dgm:pt>
    <dgm:pt modelId="{161E6B85-AA33-2E43-9B6C-FD54B990EAFB}" type="sibTrans" cxnId="{44129F27-E23D-7441-98D5-A68A5C54CA5E}">
      <dgm:prSet/>
      <dgm:spPr/>
      <dgm:t>
        <a:bodyPr/>
        <a:lstStyle/>
        <a:p>
          <a:endParaRPr lang="el-GR" sz="1400"/>
        </a:p>
      </dgm:t>
    </dgm:pt>
    <dgm:pt modelId="{D56D962F-36F4-BD46-9882-8E810C804B66}" type="pres">
      <dgm:prSet presAssocID="{12DBADEF-572A-4FB3-88E5-1F4DD312BED7}" presName="linear" presStyleCnt="0">
        <dgm:presLayoutVars>
          <dgm:dir/>
          <dgm:animLvl val="lvl"/>
          <dgm:resizeHandles val="exact"/>
        </dgm:presLayoutVars>
      </dgm:prSet>
      <dgm:spPr/>
    </dgm:pt>
    <dgm:pt modelId="{43141F40-A70C-4B4D-BBD3-F2FA2418D8A9}" type="pres">
      <dgm:prSet presAssocID="{A52FFA38-8365-4A83-A926-7C08B7AFA770}" presName="parentLin" presStyleCnt="0"/>
      <dgm:spPr/>
    </dgm:pt>
    <dgm:pt modelId="{5FBEE10D-F532-0740-A2B7-B4D9159B7AAB}" type="pres">
      <dgm:prSet presAssocID="{A52FFA38-8365-4A83-A926-7C08B7AFA770}" presName="parentLeftMargin" presStyleLbl="node1" presStyleIdx="0" presStyleCnt="6"/>
      <dgm:spPr/>
    </dgm:pt>
    <dgm:pt modelId="{1C5F0F1D-321E-4546-9DD4-0AA2D6B28C25}" type="pres">
      <dgm:prSet presAssocID="{A52FFA38-8365-4A83-A926-7C08B7AFA77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E023D3F-F3DC-7F45-BB2B-0EEFF57D6967}" type="pres">
      <dgm:prSet presAssocID="{A52FFA38-8365-4A83-A926-7C08B7AFA770}" presName="negativeSpace" presStyleCnt="0"/>
      <dgm:spPr/>
    </dgm:pt>
    <dgm:pt modelId="{281E0A80-4596-5344-B732-D6BEDB0AD957}" type="pres">
      <dgm:prSet presAssocID="{A52FFA38-8365-4A83-A926-7C08B7AFA770}" presName="childText" presStyleLbl="conFgAcc1" presStyleIdx="0" presStyleCnt="6">
        <dgm:presLayoutVars>
          <dgm:bulletEnabled val="1"/>
        </dgm:presLayoutVars>
      </dgm:prSet>
      <dgm:spPr/>
    </dgm:pt>
    <dgm:pt modelId="{5C4AE628-0319-B542-A519-DA4A79365288}" type="pres">
      <dgm:prSet presAssocID="{69200EB1-E753-486A-B791-71B268E5A20B}" presName="spaceBetweenRectangles" presStyleCnt="0"/>
      <dgm:spPr/>
    </dgm:pt>
    <dgm:pt modelId="{B9E79B48-1A4F-2E47-99E5-C9833CEE38D9}" type="pres">
      <dgm:prSet presAssocID="{3E2768CE-A804-4A54-90D9-C73D83FBC820}" presName="parentLin" presStyleCnt="0"/>
      <dgm:spPr/>
    </dgm:pt>
    <dgm:pt modelId="{9CC2C32C-55AC-7842-84B9-55BFD4AC4F52}" type="pres">
      <dgm:prSet presAssocID="{3E2768CE-A804-4A54-90D9-C73D83FBC820}" presName="parentLeftMargin" presStyleLbl="node1" presStyleIdx="0" presStyleCnt="6"/>
      <dgm:spPr/>
    </dgm:pt>
    <dgm:pt modelId="{2ADC6AC3-15A8-CD4C-90DD-B3DF99EFFCA8}" type="pres">
      <dgm:prSet presAssocID="{3E2768CE-A804-4A54-90D9-C73D83FBC82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15FD7C5-1C3D-BF4A-A981-A57C2F885E1C}" type="pres">
      <dgm:prSet presAssocID="{3E2768CE-A804-4A54-90D9-C73D83FBC820}" presName="negativeSpace" presStyleCnt="0"/>
      <dgm:spPr/>
    </dgm:pt>
    <dgm:pt modelId="{8B292FFC-53FD-CA42-BBCF-A19C24CBCBAE}" type="pres">
      <dgm:prSet presAssocID="{3E2768CE-A804-4A54-90D9-C73D83FBC820}" presName="childText" presStyleLbl="conFgAcc1" presStyleIdx="1" presStyleCnt="6">
        <dgm:presLayoutVars>
          <dgm:bulletEnabled val="1"/>
        </dgm:presLayoutVars>
      </dgm:prSet>
      <dgm:spPr/>
    </dgm:pt>
    <dgm:pt modelId="{7C99649B-26C7-B84C-8A4B-E5E095674824}" type="pres">
      <dgm:prSet presAssocID="{7A096D39-E76A-484D-AD3C-DA0F7AAE0171}" presName="spaceBetweenRectangles" presStyleCnt="0"/>
      <dgm:spPr/>
    </dgm:pt>
    <dgm:pt modelId="{B61C4081-743E-9E45-B518-40BA413D5DB7}" type="pres">
      <dgm:prSet presAssocID="{A05127AA-6DEE-4666-981C-31E1E5F17E5F}" presName="parentLin" presStyleCnt="0"/>
      <dgm:spPr/>
    </dgm:pt>
    <dgm:pt modelId="{C8E1872D-858C-9846-8614-54C81643A6D2}" type="pres">
      <dgm:prSet presAssocID="{A05127AA-6DEE-4666-981C-31E1E5F17E5F}" presName="parentLeftMargin" presStyleLbl="node1" presStyleIdx="1" presStyleCnt="6"/>
      <dgm:spPr/>
    </dgm:pt>
    <dgm:pt modelId="{5E58BD45-2FA4-A348-8D8A-8EDA56810734}" type="pres">
      <dgm:prSet presAssocID="{A05127AA-6DEE-4666-981C-31E1E5F17E5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0DFB03C-F361-EF45-9A66-0207AAAB838F}" type="pres">
      <dgm:prSet presAssocID="{A05127AA-6DEE-4666-981C-31E1E5F17E5F}" presName="negativeSpace" presStyleCnt="0"/>
      <dgm:spPr/>
    </dgm:pt>
    <dgm:pt modelId="{10497673-6655-8749-861F-3BBCF0E82E0C}" type="pres">
      <dgm:prSet presAssocID="{A05127AA-6DEE-4666-981C-31E1E5F17E5F}" presName="childText" presStyleLbl="conFgAcc1" presStyleIdx="2" presStyleCnt="6">
        <dgm:presLayoutVars>
          <dgm:bulletEnabled val="1"/>
        </dgm:presLayoutVars>
      </dgm:prSet>
      <dgm:spPr/>
    </dgm:pt>
    <dgm:pt modelId="{86565993-3065-4343-A6E8-2761DCE20C97}" type="pres">
      <dgm:prSet presAssocID="{4113311B-2779-462D-9CD6-C3476306C3FF}" presName="spaceBetweenRectangles" presStyleCnt="0"/>
      <dgm:spPr/>
    </dgm:pt>
    <dgm:pt modelId="{644D2EC5-5B09-F944-9C48-A8A92DB81C38}" type="pres">
      <dgm:prSet presAssocID="{C8DE69F6-4B97-6346-817F-4B987182585E}" presName="parentLin" presStyleCnt="0"/>
      <dgm:spPr/>
    </dgm:pt>
    <dgm:pt modelId="{867E1D43-AD92-9F46-8057-90FDBCB6F233}" type="pres">
      <dgm:prSet presAssocID="{C8DE69F6-4B97-6346-817F-4B987182585E}" presName="parentLeftMargin" presStyleLbl="node1" presStyleIdx="2" presStyleCnt="6"/>
      <dgm:spPr/>
    </dgm:pt>
    <dgm:pt modelId="{C23D70C1-5FB8-B74C-9778-1FB1FD99D476}" type="pres">
      <dgm:prSet presAssocID="{C8DE69F6-4B97-6346-817F-4B987182585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8550090-8103-BB42-8BD3-B7C67B7527B4}" type="pres">
      <dgm:prSet presAssocID="{C8DE69F6-4B97-6346-817F-4B987182585E}" presName="negativeSpace" presStyleCnt="0"/>
      <dgm:spPr/>
    </dgm:pt>
    <dgm:pt modelId="{8CDFE093-C6DF-1242-9CA8-1A572B5A4FFC}" type="pres">
      <dgm:prSet presAssocID="{C8DE69F6-4B97-6346-817F-4B987182585E}" presName="childText" presStyleLbl="conFgAcc1" presStyleIdx="3" presStyleCnt="6">
        <dgm:presLayoutVars>
          <dgm:bulletEnabled val="1"/>
        </dgm:presLayoutVars>
      </dgm:prSet>
      <dgm:spPr/>
    </dgm:pt>
    <dgm:pt modelId="{79DF4056-B0E3-7149-8197-56A6B46D9E3B}" type="pres">
      <dgm:prSet presAssocID="{C4271A62-788E-EA4D-ACC8-E8A2A635CD98}" presName="spaceBetweenRectangles" presStyleCnt="0"/>
      <dgm:spPr/>
    </dgm:pt>
    <dgm:pt modelId="{87595175-DB94-964C-8C38-C2434AFC311C}" type="pres">
      <dgm:prSet presAssocID="{D3ECCF8D-06D7-3A4D-BA15-5FFFDE67C928}" presName="parentLin" presStyleCnt="0"/>
      <dgm:spPr/>
    </dgm:pt>
    <dgm:pt modelId="{A8089E15-24E5-AC4D-8806-D8623F3C9C23}" type="pres">
      <dgm:prSet presAssocID="{D3ECCF8D-06D7-3A4D-BA15-5FFFDE67C928}" presName="parentLeftMargin" presStyleLbl="node1" presStyleIdx="3" presStyleCnt="6"/>
      <dgm:spPr/>
    </dgm:pt>
    <dgm:pt modelId="{8787510C-72D5-8E49-BD9F-D41158FEA6DD}" type="pres">
      <dgm:prSet presAssocID="{D3ECCF8D-06D7-3A4D-BA15-5FFFDE67C92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5ADB3F6-5A75-7A41-A335-2194A53E20B6}" type="pres">
      <dgm:prSet presAssocID="{D3ECCF8D-06D7-3A4D-BA15-5FFFDE67C928}" presName="negativeSpace" presStyleCnt="0"/>
      <dgm:spPr/>
    </dgm:pt>
    <dgm:pt modelId="{852AEF75-EB02-9A44-A097-463690977E26}" type="pres">
      <dgm:prSet presAssocID="{D3ECCF8D-06D7-3A4D-BA15-5FFFDE67C928}" presName="childText" presStyleLbl="conFgAcc1" presStyleIdx="4" presStyleCnt="6">
        <dgm:presLayoutVars>
          <dgm:bulletEnabled val="1"/>
        </dgm:presLayoutVars>
      </dgm:prSet>
      <dgm:spPr/>
    </dgm:pt>
    <dgm:pt modelId="{02F01486-B968-3C48-ABFC-4A78F37C1FF8}" type="pres">
      <dgm:prSet presAssocID="{5BD99F2F-944C-EF4D-B98B-4828437BE68B}" presName="spaceBetweenRectangles" presStyleCnt="0"/>
      <dgm:spPr/>
    </dgm:pt>
    <dgm:pt modelId="{0DC3B991-86F4-8947-AFB7-78163372BDDF}" type="pres">
      <dgm:prSet presAssocID="{55E66AE0-DCC5-D64F-935B-89704737F819}" presName="parentLin" presStyleCnt="0"/>
      <dgm:spPr/>
    </dgm:pt>
    <dgm:pt modelId="{E0ECF47D-5667-9449-AC98-C45CC46F2F0D}" type="pres">
      <dgm:prSet presAssocID="{55E66AE0-DCC5-D64F-935B-89704737F819}" presName="parentLeftMargin" presStyleLbl="node1" presStyleIdx="4" presStyleCnt="6"/>
      <dgm:spPr/>
    </dgm:pt>
    <dgm:pt modelId="{D0DBBC89-36E1-3E42-882F-73FC22A8C5F3}" type="pres">
      <dgm:prSet presAssocID="{55E66AE0-DCC5-D64F-935B-89704737F81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8D683CDA-DC67-A042-B707-E01015BE038F}" type="pres">
      <dgm:prSet presAssocID="{55E66AE0-DCC5-D64F-935B-89704737F819}" presName="negativeSpace" presStyleCnt="0"/>
      <dgm:spPr/>
    </dgm:pt>
    <dgm:pt modelId="{83392167-6A4A-4240-9EA0-E43ACE75777F}" type="pres">
      <dgm:prSet presAssocID="{55E66AE0-DCC5-D64F-935B-89704737F81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252111A-1FDA-324F-8EAD-4CDB8461D48C}" type="presOf" srcId="{D3ECCF8D-06D7-3A4D-BA15-5FFFDE67C928}" destId="{A8089E15-24E5-AC4D-8806-D8623F3C9C23}" srcOrd="0" destOrd="0" presId="urn:microsoft.com/office/officeart/2005/8/layout/list1"/>
    <dgm:cxn modelId="{DBC7BD25-C657-DB40-B7E0-BC5BCC4BCFF8}" type="presOf" srcId="{A52FFA38-8365-4A83-A926-7C08B7AFA770}" destId="{1C5F0F1D-321E-4546-9DD4-0AA2D6B28C25}" srcOrd="1" destOrd="0" presId="urn:microsoft.com/office/officeart/2005/8/layout/list1"/>
    <dgm:cxn modelId="{44129F27-E23D-7441-98D5-A68A5C54CA5E}" srcId="{12DBADEF-572A-4FB3-88E5-1F4DD312BED7}" destId="{55E66AE0-DCC5-D64F-935B-89704737F819}" srcOrd="5" destOrd="0" parTransId="{610B8D76-F383-1243-8073-6F0365B96CB1}" sibTransId="{161E6B85-AA33-2E43-9B6C-FD54B990EAFB}"/>
    <dgm:cxn modelId="{17144038-88BD-3D40-A75B-1528B7EDB59B}" type="presOf" srcId="{C8DE69F6-4B97-6346-817F-4B987182585E}" destId="{867E1D43-AD92-9F46-8057-90FDBCB6F233}" srcOrd="0" destOrd="0" presId="urn:microsoft.com/office/officeart/2005/8/layout/list1"/>
    <dgm:cxn modelId="{4A6A4E4A-642F-9B4E-963E-5EA28BA4976C}" type="presOf" srcId="{12DBADEF-572A-4FB3-88E5-1F4DD312BED7}" destId="{D56D962F-36F4-BD46-9882-8E810C804B66}" srcOrd="0" destOrd="0" presId="urn:microsoft.com/office/officeart/2005/8/layout/list1"/>
    <dgm:cxn modelId="{1D0E3A56-042F-294B-A999-7D5B9E42EE9E}" type="presOf" srcId="{A52FFA38-8365-4A83-A926-7C08B7AFA770}" destId="{5FBEE10D-F532-0740-A2B7-B4D9159B7AAB}" srcOrd="0" destOrd="0" presId="urn:microsoft.com/office/officeart/2005/8/layout/list1"/>
    <dgm:cxn modelId="{68A3347E-9C8A-4937-97F4-2E0085A8BF8E}" srcId="{12DBADEF-572A-4FB3-88E5-1F4DD312BED7}" destId="{A05127AA-6DEE-4666-981C-31E1E5F17E5F}" srcOrd="2" destOrd="0" parTransId="{EADBB33A-7E7A-40B8-92E4-1A007CE27725}" sibTransId="{4113311B-2779-462D-9CD6-C3476306C3FF}"/>
    <dgm:cxn modelId="{ECC37980-8293-4B77-B3B4-4A3A6D860849}" srcId="{12DBADEF-572A-4FB3-88E5-1F4DD312BED7}" destId="{3E2768CE-A804-4A54-90D9-C73D83FBC820}" srcOrd="1" destOrd="0" parTransId="{FB90C119-4A9F-4D8F-AAAF-89DFF151B83F}" sibTransId="{7A096D39-E76A-484D-AD3C-DA0F7AAE0171}"/>
    <dgm:cxn modelId="{B1CA2A83-38A4-4541-A6BB-BAECE41FA3B2}" type="presOf" srcId="{C8DE69F6-4B97-6346-817F-4B987182585E}" destId="{C23D70C1-5FB8-B74C-9778-1FB1FD99D476}" srcOrd="1" destOrd="0" presId="urn:microsoft.com/office/officeart/2005/8/layout/list1"/>
    <dgm:cxn modelId="{3C86D086-45E4-0743-A7B1-44E5A6F6F968}" srcId="{12DBADEF-572A-4FB3-88E5-1F4DD312BED7}" destId="{D3ECCF8D-06D7-3A4D-BA15-5FFFDE67C928}" srcOrd="4" destOrd="0" parTransId="{204E2FCD-B41B-F848-A30B-A0FDAB74F225}" sibTransId="{5BD99F2F-944C-EF4D-B98B-4828437BE68B}"/>
    <dgm:cxn modelId="{19BD358A-709A-B74B-9500-699F131E5DA9}" type="presOf" srcId="{55E66AE0-DCC5-D64F-935B-89704737F819}" destId="{E0ECF47D-5667-9449-AC98-C45CC46F2F0D}" srcOrd="0" destOrd="0" presId="urn:microsoft.com/office/officeart/2005/8/layout/list1"/>
    <dgm:cxn modelId="{104BE296-CFD7-41C6-BB54-AC5D53F1AC8B}" srcId="{12DBADEF-572A-4FB3-88E5-1F4DD312BED7}" destId="{A52FFA38-8365-4A83-A926-7C08B7AFA770}" srcOrd="0" destOrd="0" parTransId="{768AAD22-3F6D-404D-BDEF-F5B2084C0C7F}" sibTransId="{69200EB1-E753-486A-B791-71B268E5A20B}"/>
    <dgm:cxn modelId="{F99834C0-D24F-594F-9150-2CF38E903D17}" type="presOf" srcId="{A05127AA-6DEE-4666-981C-31E1E5F17E5F}" destId="{5E58BD45-2FA4-A348-8D8A-8EDA56810734}" srcOrd="1" destOrd="0" presId="urn:microsoft.com/office/officeart/2005/8/layout/list1"/>
    <dgm:cxn modelId="{951589C1-058F-B343-A6FC-43237BF204ED}" srcId="{12DBADEF-572A-4FB3-88E5-1F4DD312BED7}" destId="{C8DE69F6-4B97-6346-817F-4B987182585E}" srcOrd="3" destOrd="0" parTransId="{4A3D86FE-6033-EC49-89FB-1AA227B10013}" sibTransId="{C4271A62-788E-EA4D-ACC8-E8A2A635CD98}"/>
    <dgm:cxn modelId="{B46D5FC3-6608-2A40-B879-E4AFB11776BC}" type="presOf" srcId="{55E66AE0-DCC5-D64F-935B-89704737F819}" destId="{D0DBBC89-36E1-3E42-882F-73FC22A8C5F3}" srcOrd="1" destOrd="0" presId="urn:microsoft.com/office/officeart/2005/8/layout/list1"/>
    <dgm:cxn modelId="{2ADE1ADB-4E37-6245-B37D-7F9F1BA6B219}" type="presOf" srcId="{3E2768CE-A804-4A54-90D9-C73D83FBC820}" destId="{9CC2C32C-55AC-7842-84B9-55BFD4AC4F52}" srcOrd="0" destOrd="0" presId="urn:microsoft.com/office/officeart/2005/8/layout/list1"/>
    <dgm:cxn modelId="{6E3FB1E0-8DD3-7D45-B9CC-3D7CA539025E}" type="presOf" srcId="{A05127AA-6DEE-4666-981C-31E1E5F17E5F}" destId="{C8E1872D-858C-9846-8614-54C81643A6D2}" srcOrd="0" destOrd="0" presId="urn:microsoft.com/office/officeart/2005/8/layout/list1"/>
    <dgm:cxn modelId="{C92CE8E7-3E04-5C4A-9038-982DC3B52762}" type="presOf" srcId="{3E2768CE-A804-4A54-90D9-C73D83FBC820}" destId="{2ADC6AC3-15A8-CD4C-90DD-B3DF99EFFCA8}" srcOrd="1" destOrd="0" presId="urn:microsoft.com/office/officeart/2005/8/layout/list1"/>
    <dgm:cxn modelId="{A911F6F5-0744-FC4C-A3E8-EF1159D2AA0E}" type="presOf" srcId="{D3ECCF8D-06D7-3A4D-BA15-5FFFDE67C928}" destId="{8787510C-72D5-8E49-BD9F-D41158FEA6DD}" srcOrd="1" destOrd="0" presId="urn:microsoft.com/office/officeart/2005/8/layout/list1"/>
    <dgm:cxn modelId="{A7FF265C-DFE5-2A48-929A-5AEA20AE98FD}" type="presParOf" srcId="{D56D962F-36F4-BD46-9882-8E810C804B66}" destId="{43141F40-A70C-4B4D-BBD3-F2FA2418D8A9}" srcOrd="0" destOrd="0" presId="urn:microsoft.com/office/officeart/2005/8/layout/list1"/>
    <dgm:cxn modelId="{7C0FE5F5-C1BE-914F-81B5-B1771C53210C}" type="presParOf" srcId="{43141F40-A70C-4B4D-BBD3-F2FA2418D8A9}" destId="{5FBEE10D-F532-0740-A2B7-B4D9159B7AAB}" srcOrd="0" destOrd="0" presId="urn:microsoft.com/office/officeart/2005/8/layout/list1"/>
    <dgm:cxn modelId="{D142A8C9-21FA-DE4E-BFF4-E930989F4AA1}" type="presParOf" srcId="{43141F40-A70C-4B4D-BBD3-F2FA2418D8A9}" destId="{1C5F0F1D-321E-4546-9DD4-0AA2D6B28C25}" srcOrd="1" destOrd="0" presId="urn:microsoft.com/office/officeart/2005/8/layout/list1"/>
    <dgm:cxn modelId="{3AFC702A-5811-8A41-A9D0-1965B453995D}" type="presParOf" srcId="{D56D962F-36F4-BD46-9882-8E810C804B66}" destId="{0E023D3F-F3DC-7F45-BB2B-0EEFF57D6967}" srcOrd="1" destOrd="0" presId="urn:microsoft.com/office/officeart/2005/8/layout/list1"/>
    <dgm:cxn modelId="{AF1BA4C6-C9B5-B14D-9D49-BC45F74B6FC0}" type="presParOf" srcId="{D56D962F-36F4-BD46-9882-8E810C804B66}" destId="{281E0A80-4596-5344-B732-D6BEDB0AD957}" srcOrd="2" destOrd="0" presId="urn:microsoft.com/office/officeart/2005/8/layout/list1"/>
    <dgm:cxn modelId="{CB4544BE-AC19-564E-BC8F-9CB629F33B33}" type="presParOf" srcId="{D56D962F-36F4-BD46-9882-8E810C804B66}" destId="{5C4AE628-0319-B542-A519-DA4A79365288}" srcOrd="3" destOrd="0" presId="urn:microsoft.com/office/officeart/2005/8/layout/list1"/>
    <dgm:cxn modelId="{84B726F5-F257-9C4F-AC37-EDDB69B23DBF}" type="presParOf" srcId="{D56D962F-36F4-BD46-9882-8E810C804B66}" destId="{B9E79B48-1A4F-2E47-99E5-C9833CEE38D9}" srcOrd="4" destOrd="0" presId="urn:microsoft.com/office/officeart/2005/8/layout/list1"/>
    <dgm:cxn modelId="{C98228BF-BD6A-3E41-8AB6-860619D9E898}" type="presParOf" srcId="{B9E79B48-1A4F-2E47-99E5-C9833CEE38D9}" destId="{9CC2C32C-55AC-7842-84B9-55BFD4AC4F52}" srcOrd="0" destOrd="0" presId="urn:microsoft.com/office/officeart/2005/8/layout/list1"/>
    <dgm:cxn modelId="{428688BF-BA21-CC4A-91BB-D0A0D5ACA6B0}" type="presParOf" srcId="{B9E79B48-1A4F-2E47-99E5-C9833CEE38D9}" destId="{2ADC6AC3-15A8-CD4C-90DD-B3DF99EFFCA8}" srcOrd="1" destOrd="0" presId="urn:microsoft.com/office/officeart/2005/8/layout/list1"/>
    <dgm:cxn modelId="{F80635A5-4C81-C74E-95DB-9E2C74B1AB26}" type="presParOf" srcId="{D56D962F-36F4-BD46-9882-8E810C804B66}" destId="{115FD7C5-1C3D-BF4A-A981-A57C2F885E1C}" srcOrd="5" destOrd="0" presId="urn:microsoft.com/office/officeart/2005/8/layout/list1"/>
    <dgm:cxn modelId="{447F0253-1123-4642-9CA4-97F49BFF9928}" type="presParOf" srcId="{D56D962F-36F4-BD46-9882-8E810C804B66}" destId="{8B292FFC-53FD-CA42-BBCF-A19C24CBCBAE}" srcOrd="6" destOrd="0" presId="urn:microsoft.com/office/officeart/2005/8/layout/list1"/>
    <dgm:cxn modelId="{138567CA-3DF0-564A-8E88-9B30586B4AB9}" type="presParOf" srcId="{D56D962F-36F4-BD46-9882-8E810C804B66}" destId="{7C99649B-26C7-B84C-8A4B-E5E095674824}" srcOrd="7" destOrd="0" presId="urn:microsoft.com/office/officeart/2005/8/layout/list1"/>
    <dgm:cxn modelId="{0022B2FD-32CF-334D-B480-D3188A411D47}" type="presParOf" srcId="{D56D962F-36F4-BD46-9882-8E810C804B66}" destId="{B61C4081-743E-9E45-B518-40BA413D5DB7}" srcOrd="8" destOrd="0" presId="urn:microsoft.com/office/officeart/2005/8/layout/list1"/>
    <dgm:cxn modelId="{5209551F-B095-9E4F-A337-F163BEBDF22A}" type="presParOf" srcId="{B61C4081-743E-9E45-B518-40BA413D5DB7}" destId="{C8E1872D-858C-9846-8614-54C81643A6D2}" srcOrd="0" destOrd="0" presId="urn:microsoft.com/office/officeart/2005/8/layout/list1"/>
    <dgm:cxn modelId="{E443EA30-673C-E647-BCA8-9CA7A7300822}" type="presParOf" srcId="{B61C4081-743E-9E45-B518-40BA413D5DB7}" destId="{5E58BD45-2FA4-A348-8D8A-8EDA56810734}" srcOrd="1" destOrd="0" presId="urn:microsoft.com/office/officeart/2005/8/layout/list1"/>
    <dgm:cxn modelId="{18779E2A-492C-0041-82D6-61B64B215966}" type="presParOf" srcId="{D56D962F-36F4-BD46-9882-8E810C804B66}" destId="{10DFB03C-F361-EF45-9A66-0207AAAB838F}" srcOrd="9" destOrd="0" presId="urn:microsoft.com/office/officeart/2005/8/layout/list1"/>
    <dgm:cxn modelId="{A2BB54B9-624B-784B-A64C-1362D8926B10}" type="presParOf" srcId="{D56D962F-36F4-BD46-9882-8E810C804B66}" destId="{10497673-6655-8749-861F-3BBCF0E82E0C}" srcOrd="10" destOrd="0" presId="urn:microsoft.com/office/officeart/2005/8/layout/list1"/>
    <dgm:cxn modelId="{4A831377-69D8-B546-91D8-6268624DFC2C}" type="presParOf" srcId="{D56D962F-36F4-BD46-9882-8E810C804B66}" destId="{86565993-3065-4343-A6E8-2761DCE20C97}" srcOrd="11" destOrd="0" presId="urn:microsoft.com/office/officeart/2005/8/layout/list1"/>
    <dgm:cxn modelId="{D7B4C683-17AD-BE48-A97B-D00A8B083F95}" type="presParOf" srcId="{D56D962F-36F4-BD46-9882-8E810C804B66}" destId="{644D2EC5-5B09-F944-9C48-A8A92DB81C38}" srcOrd="12" destOrd="0" presId="urn:microsoft.com/office/officeart/2005/8/layout/list1"/>
    <dgm:cxn modelId="{C50058E8-46BD-5044-A4A4-1B172E8B6B39}" type="presParOf" srcId="{644D2EC5-5B09-F944-9C48-A8A92DB81C38}" destId="{867E1D43-AD92-9F46-8057-90FDBCB6F233}" srcOrd="0" destOrd="0" presId="urn:microsoft.com/office/officeart/2005/8/layout/list1"/>
    <dgm:cxn modelId="{8E8393DF-5C89-9346-AE8A-355EEF5DEC23}" type="presParOf" srcId="{644D2EC5-5B09-F944-9C48-A8A92DB81C38}" destId="{C23D70C1-5FB8-B74C-9778-1FB1FD99D476}" srcOrd="1" destOrd="0" presId="urn:microsoft.com/office/officeart/2005/8/layout/list1"/>
    <dgm:cxn modelId="{46D48443-3BD6-524C-B60A-2CB3C95DD280}" type="presParOf" srcId="{D56D962F-36F4-BD46-9882-8E810C804B66}" destId="{B8550090-8103-BB42-8BD3-B7C67B7527B4}" srcOrd="13" destOrd="0" presId="urn:microsoft.com/office/officeart/2005/8/layout/list1"/>
    <dgm:cxn modelId="{BB706F1E-A566-3642-A99C-295C6F3EE2C7}" type="presParOf" srcId="{D56D962F-36F4-BD46-9882-8E810C804B66}" destId="{8CDFE093-C6DF-1242-9CA8-1A572B5A4FFC}" srcOrd="14" destOrd="0" presId="urn:microsoft.com/office/officeart/2005/8/layout/list1"/>
    <dgm:cxn modelId="{EBCAEFBC-DBBF-8A42-B802-FA871219C28F}" type="presParOf" srcId="{D56D962F-36F4-BD46-9882-8E810C804B66}" destId="{79DF4056-B0E3-7149-8197-56A6B46D9E3B}" srcOrd="15" destOrd="0" presId="urn:microsoft.com/office/officeart/2005/8/layout/list1"/>
    <dgm:cxn modelId="{88850645-95E3-654C-9954-68C53296186E}" type="presParOf" srcId="{D56D962F-36F4-BD46-9882-8E810C804B66}" destId="{87595175-DB94-964C-8C38-C2434AFC311C}" srcOrd="16" destOrd="0" presId="urn:microsoft.com/office/officeart/2005/8/layout/list1"/>
    <dgm:cxn modelId="{B282724F-75D0-8845-BD4E-21D98369435A}" type="presParOf" srcId="{87595175-DB94-964C-8C38-C2434AFC311C}" destId="{A8089E15-24E5-AC4D-8806-D8623F3C9C23}" srcOrd="0" destOrd="0" presId="urn:microsoft.com/office/officeart/2005/8/layout/list1"/>
    <dgm:cxn modelId="{C2174829-1351-7C4E-8AE3-8AD9830799BD}" type="presParOf" srcId="{87595175-DB94-964C-8C38-C2434AFC311C}" destId="{8787510C-72D5-8E49-BD9F-D41158FEA6DD}" srcOrd="1" destOrd="0" presId="urn:microsoft.com/office/officeart/2005/8/layout/list1"/>
    <dgm:cxn modelId="{28A51233-E96F-FA4C-9D1E-A27FA4F4BE96}" type="presParOf" srcId="{D56D962F-36F4-BD46-9882-8E810C804B66}" destId="{35ADB3F6-5A75-7A41-A335-2194A53E20B6}" srcOrd="17" destOrd="0" presId="urn:microsoft.com/office/officeart/2005/8/layout/list1"/>
    <dgm:cxn modelId="{988B10A7-6BDC-304D-BD6F-A720B538EA7B}" type="presParOf" srcId="{D56D962F-36F4-BD46-9882-8E810C804B66}" destId="{852AEF75-EB02-9A44-A097-463690977E26}" srcOrd="18" destOrd="0" presId="urn:microsoft.com/office/officeart/2005/8/layout/list1"/>
    <dgm:cxn modelId="{6AC6DE44-911A-E245-BE7C-932C484C38F2}" type="presParOf" srcId="{D56D962F-36F4-BD46-9882-8E810C804B66}" destId="{02F01486-B968-3C48-ABFC-4A78F37C1FF8}" srcOrd="19" destOrd="0" presId="urn:microsoft.com/office/officeart/2005/8/layout/list1"/>
    <dgm:cxn modelId="{9C7EA22A-21CC-4C41-8577-71B473DBCDDD}" type="presParOf" srcId="{D56D962F-36F4-BD46-9882-8E810C804B66}" destId="{0DC3B991-86F4-8947-AFB7-78163372BDDF}" srcOrd="20" destOrd="0" presId="urn:microsoft.com/office/officeart/2005/8/layout/list1"/>
    <dgm:cxn modelId="{AAF350B9-5E8C-F842-BD5A-8FC1DA5E5BA0}" type="presParOf" srcId="{0DC3B991-86F4-8947-AFB7-78163372BDDF}" destId="{E0ECF47D-5667-9449-AC98-C45CC46F2F0D}" srcOrd="0" destOrd="0" presId="urn:microsoft.com/office/officeart/2005/8/layout/list1"/>
    <dgm:cxn modelId="{0ECB483D-24F7-F44A-AFF3-8104C8BD4EB8}" type="presParOf" srcId="{0DC3B991-86F4-8947-AFB7-78163372BDDF}" destId="{D0DBBC89-36E1-3E42-882F-73FC22A8C5F3}" srcOrd="1" destOrd="0" presId="urn:microsoft.com/office/officeart/2005/8/layout/list1"/>
    <dgm:cxn modelId="{B47B3BD3-EA1C-004F-87D4-0A6BBFA8466B}" type="presParOf" srcId="{D56D962F-36F4-BD46-9882-8E810C804B66}" destId="{8D683CDA-DC67-A042-B707-E01015BE038F}" srcOrd="21" destOrd="0" presId="urn:microsoft.com/office/officeart/2005/8/layout/list1"/>
    <dgm:cxn modelId="{F7FF12FD-587D-0544-AC6D-F4053093E423}" type="presParOf" srcId="{D56D962F-36F4-BD46-9882-8E810C804B66}" destId="{83392167-6A4A-4240-9EA0-E43ACE75777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1E7A7B-E527-BA4B-937B-B9D07D1AC4F7}" type="doc">
      <dgm:prSet loTypeId="urn:microsoft.com/office/officeart/2005/8/layout/process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l-GR"/>
        </a:p>
      </dgm:t>
    </dgm:pt>
    <dgm:pt modelId="{0186368C-30F5-6841-9365-48308F15AD2B}">
      <dgm:prSet phldrT="[Κείμενο]" custT="1"/>
      <dgm:spPr/>
      <dgm:t>
        <a:bodyPr/>
        <a:lstStyle/>
        <a:p>
          <a:pPr>
            <a:buNone/>
          </a:pPr>
          <a:r>
            <a:rPr lang="en-US" sz="1200" dirty="0"/>
            <a:t>1. Set Clear Goals</a:t>
          </a:r>
          <a:endParaRPr lang="el-GR" sz="1200" dirty="0"/>
        </a:p>
      </dgm:t>
    </dgm:pt>
    <dgm:pt modelId="{34EA122E-6544-A04A-B136-AA3B0CD51774}" type="parTrans" cxnId="{249EBA59-642C-324D-A4DB-DBDDF746911B}">
      <dgm:prSet/>
      <dgm:spPr/>
      <dgm:t>
        <a:bodyPr/>
        <a:lstStyle/>
        <a:p>
          <a:endParaRPr lang="el-GR" sz="1200"/>
        </a:p>
      </dgm:t>
    </dgm:pt>
    <dgm:pt modelId="{457ED716-1E3E-8944-BB32-D558F7855CEF}" type="sibTrans" cxnId="{249EBA59-642C-324D-A4DB-DBDDF746911B}">
      <dgm:prSet custT="1"/>
      <dgm:spPr/>
      <dgm:t>
        <a:bodyPr/>
        <a:lstStyle/>
        <a:p>
          <a:endParaRPr lang="el-GR" sz="1200"/>
        </a:p>
      </dgm:t>
    </dgm:pt>
    <dgm:pt modelId="{D3543974-BD0E-2041-94D7-1B04211545B9}">
      <dgm:prSet phldrT="[Κείμενο]" custT="1"/>
      <dgm:spPr/>
      <dgm:t>
        <a:bodyPr/>
        <a:lstStyle/>
        <a:p>
          <a:pPr>
            <a:buNone/>
          </a:pPr>
          <a:r>
            <a:rPr lang="en-US" sz="1200" dirty="0"/>
            <a:t>2. Decide on Your Target Audience</a:t>
          </a:r>
          <a:endParaRPr lang="el-GR" sz="1200" dirty="0"/>
        </a:p>
      </dgm:t>
    </dgm:pt>
    <dgm:pt modelId="{4E843463-7155-9D42-B615-41384D990F9C}" type="parTrans" cxnId="{F2CAD702-395C-9A48-B7F6-91C4FFC5B543}">
      <dgm:prSet/>
      <dgm:spPr/>
      <dgm:t>
        <a:bodyPr/>
        <a:lstStyle/>
        <a:p>
          <a:endParaRPr lang="el-GR" sz="1200"/>
        </a:p>
      </dgm:t>
    </dgm:pt>
    <dgm:pt modelId="{57A81F71-CB95-A04F-8FBB-D330B5800AE0}" type="sibTrans" cxnId="{F2CAD702-395C-9A48-B7F6-91C4FFC5B543}">
      <dgm:prSet custT="1"/>
      <dgm:spPr/>
      <dgm:t>
        <a:bodyPr/>
        <a:lstStyle/>
        <a:p>
          <a:endParaRPr lang="el-GR" sz="1200"/>
        </a:p>
      </dgm:t>
    </dgm:pt>
    <dgm:pt modelId="{8ACF12AB-C027-6946-81BD-FBC691F4C26E}">
      <dgm:prSet phldrT="[Κείμενο]" custT="1"/>
      <dgm:spPr/>
      <dgm:t>
        <a:bodyPr/>
        <a:lstStyle/>
        <a:p>
          <a:pPr>
            <a:buNone/>
          </a:pPr>
          <a:r>
            <a:rPr lang="en-US" sz="1200" dirty="0"/>
            <a:t>3. Form a Core Team</a:t>
          </a:r>
          <a:endParaRPr lang="el-GR" sz="1200" dirty="0"/>
        </a:p>
      </dgm:t>
    </dgm:pt>
    <dgm:pt modelId="{055C6187-5434-064A-9DA3-887F60483F43}" type="parTrans" cxnId="{8B4883B1-7053-BA4F-981D-C57D8175DAB6}">
      <dgm:prSet/>
      <dgm:spPr/>
      <dgm:t>
        <a:bodyPr/>
        <a:lstStyle/>
        <a:p>
          <a:endParaRPr lang="el-GR" sz="1200"/>
        </a:p>
      </dgm:t>
    </dgm:pt>
    <dgm:pt modelId="{30C0E1D0-9239-8B4B-8282-D7EFE3CBF72D}" type="sibTrans" cxnId="{8B4883B1-7053-BA4F-981D-C57D8175DAB6}">
      <dgm:prSet custT="1"/>
      <dgm:spPr/>
      <dgm:t>
        <a:bodyPr/>
        <a:lstStyle/>
        <a:p>
          <a:endParaRPr lang="el-GR" sz="1200"/>
        </a:p>
      </dgm:t>
    </dgm:pt>
    <dgm:pt modelId="{89991200-C30A-F341-976A-DCA9DBA630E7}">
      <dgm:prSet custT="1"/>
      <dgm:spPr/>
      <dgm:t>
        <a:bodyPr/>
        <a:lstStyle/>
        <a:p>
          <a:pPr>
            <a:buNone/>
          </a:pPr>
          <a:r>
            <a:rPr lang="en" sz="1200" dirty="0"/>
            <a:t>4. Choose 2-3 Low-Cost Activities</a:t>
          </a:r>
        </a:p>
      </dgm:t>
    </dgm:pt>
    <dgm:pt modelId="{032926D9-38BA-FB48-B1B6-78147C7B8751}" type="parTrans" cxnId="{A47945E2-7F6B-944A-9793-26CAAE3655BE}">
      <dgm:prSet/>
      <dgm:spPr/>
      <dgm:t>
        <a:bodyPr/>
        <a:lstStyle/>
        <a:p>
          <a:endParaRPr lang="el-GR" sz="1200"/>
        </a:p>
      </dgm:t>
    </dgm:pt>
    <dgm:pt modelId="{2082DD83-0342-904E-AE94-ADD7CC091850}" type="sibTrans" cxnId="{A47945E2-7F6B-944A-9793-26CAAE3655BE}">
      <dgm:prSet custT="1"/>
      <dgm:spPr/>
      <dgm:t>
        <a:bodyPr/>
        <a:lstStyle/>
        <a:p>
          <a:endParaRPr lang="el-GR" sz="1200"/>
        </a:p>
      </dgm:t>
    </dgm:pt>
    <dgm:pt modelId="{33AE84D8-88C6-964C-8969-AF64111781E5}">
      <dgm:prSet custT="1"/>
      <dgm:spPr/>
      <dgm:t>
        <a:bodyPr/>
        <a:lstStyle/>
        <a:p>
          <a:pPr>
            <a:buNone/>
          </a:pPr>
          <a:r>
            <a:rPr lang="en" sz="1200" dirty="0"/>
            <a:t>5. Create Key Messages &amp; Materials</a:t>
          </a:r>
        </a:p>
      </dgm:t>
    </dgm:pt>
    <dgm:pt modelId="{4512334F-C4A3-3A4D-8523-2937103F93F3}" type="parTrans" cxnId="{FDB8DBA3-4276-0743-B0D7-4ED0926BD7D3}">
      <dgm:prSet/>
      <dgm:spPr/>
      <dgm:t>
        <a:bodyPr/>
        <a:lstStyle/>
        <a:p>
          <a:endParaRPr lang="el-GR" sz="1200"/>
        </a:p>
      </dgm:t>
    </dgm:pt>
    <dgm:pt modelId="{01935958-CB77-F549-B502-6EE67AC3F4DF}" type="sibTrans" cxnId="{FDB8DBA3-4276-0743-B0D7-4ED0926BD7D3}">
      <dgm:prSet custT="1"/>
      <dgm:spPr/>
      <dgm:t>
        <a:bodyPr/>
        <a:lstStyle/>
        <a:p>
          <a:endParaRPr lang="el-GR" sz="1200"/>
        </a:p>
      </dgm:t>
    </dgm:pt>
    <dgm:pt modelId="{C73E78D8-8B85-A641-AF72-DE3A09F8F154}">
      <dgm:prSet custT="1"/>
      <dgm:spPr/>
      <dgm:t>
        <a:bodyPr/>
        <a:lstStyle/>
        <a:p>
          <a:pPr>
            <a:buNone/>
          </a:pPr>
          <a:r>
            <a:rPr lang="en" sz="1200" dirty="0"/>
            <a:t>6. Promote your Activities</a:t>
          </a:r>
        </a:p>
      </dgm:t>
    </dgm:pt>
    <dgm:pt modelId="{DF33B001-04D4-6F48-8959-6ED64A7AD913}" type="parTrans" cxnId="{8654CADC-29AA-C647-A19B-D74DCB8C6619}">
      <dgm:prSet/>
      <dgm:spPr/>
      <dgm:t>
        <a:bodyPr/>
        <a:lstStyle/>
        <a:p>
          <a:endParaRPr lang="el-GR" sz="1200"/>
        </a:p>
      </dgm:t>
    </dgm:pt>
    <dgm:pt modelId="{D2181080-A282-4B44-92E5-5F129AC9C72F}" type="sibTrans" cxnId="{8654CADC-29AA-C647-A19B-D74DCB8C6619}">
      <dgm:prSet custT="1"/>
      <dgm:spPr/>
      <dgm:t>
        <a:bodyPr/>
        <a:lstStyle/>
        <a:p>
          <a:endParaRPr lang="el-GR" sz="1200"/>
        </a:p>
      </dgm:t>
    </dgm:pt>
    <dgm:pt modelId="{098619A6-13C3-C843-B745-4C61BBDBD179}">
      <dgm:prSet custT="1"/>
      <dgm:spPr/>
      <dgm:t>
        <a:bodyPr/>
        <a:lstStyle/>
        <a:p>
          <a:pPr>
            <a:buNone/>
          </a:pPr>
          <a:r>
            <a:rPr lang="en" sz="1200" dirty="0"/>
            <a:t>7. Document &amp; Share</a:t>
          </a:r>
        </a:p>
      </dgm:t>
    </dgm:pt>
    <dgm:pt modelId="{388AA5DF-654E-8C45-BE66-4911805DE413}" type="parTrans" cxnId="{7601FF83-7696-F44A-8E25-B8B52A8390E1}">
      <dgm:prSet/>
      <dgm:spPr/>
      <dgm:t>
        <a:bodyPr/>
        <a:lstStyle/>
        <a:p>
          <a:endParaRPr lang="el-GR" sz="1200"/>
        </a:p>
      </dgm:t>
    </dgm:pt>
    <dgm:pt modelId="{7F53B41D-B6FE-294D-A507-58AB2485F834}" type="sibTrans" cxnId="{7601FF83-7696-F44A-8E25-B8B52A8390E1}">
      <dgm:prSet custT="1"/>
      <dgm:spPr/>
      <dgm:t>
        <a:bodyPr/>
        <a:lstStyle/>
        <a:p>
          <a:endParaRPr lang="el-GR" sz="1200"/>
        </a:p>
      </dgm:t>
    </dgm:pt>
    <dgm:pt modelId="{30D83EA9-038F-7543-A863-C8792979FCC5}">
      <dgm:prSet custT="1"/>
      <dgm:spPr/>
      <dgm:t>
        <a:bodyPr/>
        <a:lstStyle/>
        <a:p>
          <a:pPr>
            <a:buNone/>
          </a:pPr>
          <a:r>
            <a:rPr lang="en" sz="1200" dirty="0"/>
            <a:t>8. Reflect &amp; Follow-up</a:t>
          </a:r>
        </a:p>
      </dgm:t>
    </dgm:pt>
    <dgm:pt modelId="{5FD253A2-DE4D-C24F-914F-6F116B05D535}" type="parTrans" cxnId="{A2AC5136-64DA-744A-9ED3-4DBF9EBEC60C}">
      <dgm:prSet/>
      <dgm:spPr/>
      <dgm:t>
        <a:bodyPr/>
        <a:lstStyle/>
        <a:p>
          <a:endParaRPr lang="el-GR" sz="1200"/>
        </a:p>
      </dgm:t>
    </dgm:pt>
    <dgm:pt modelId="{6CB86304-F67D-6C48-A7EA-3704A5044287}" type="sibTrans" cxnId="{A2AC5136-64DA-744A-9ED3-4DBF9EBEC60C}">
      <dgm:prSet/>
      <dgm:spPr/>
      <dgm:t>
        <a:bodyPr/>
        <a:lstStyle/>
        <a:p>
          <a:endParaRPr lang="el-GR" sz="1200"/>
        </a:p>
      </dgm:t>
    </dgm:pt>
    <dgm:pt modelId="{CA3ACCDB-6A98-3C42-978A-BF84F8D312CE}">
      <dgm:prSet phldrT="[Κείμενο]" custT="1"/>
      <dgm:spPr/>
      <dgm:t>
        <a:bodyPr/>
        <a:lstStyle/>
        <a:p>
          <a:r>
            <a:rPr lang="en" sz="1200" dirty="0"/>
            <a:t>Define the purpose: awareness, education, action, or policy change.</a:t>
          </a:r>
          <a:endParaRPr lang="el-GR" sz="1200" dirty="0"/>
        </a:p>
      </dgm:t>
    </dgm:pt>
    <dgm:pt modelId="{02F1DF2A-606E-D64D-95F2-BD9D1D2D6219}" type="parTrans" cxnId="{94528C07-4D01-7847-AD6D-D08369A62F38}">
      <dgm:prSet/>
      <dgm:spPr/>
      <dgm:t>
        <a:bodyPr/>
        <a:lstStyle/>
        <a:p>
          <a:endParaRPr lang="el-GR" sz="1200"/>
        </a:p>
      </dgm:t>
    </dgm:pt>
    <dgm:pt modelId="{C691ED97-2650-6346-8990-7565B392B6B6}" type="sibTrans" cxnId="{94528C07-4D01-7847-AD6D-D08369A62F38}">
      <dgm:prSet/>
      <dgm:spPr/>
      <dgm:t>
        <a:bodyPr/>
        <a:lstStyle/>
        <a:p>
          <a:endParaRPr lang="el-GR" sz="1200"/>
        </a:p>
      </dgm:t>
    </dgm:pt>
    <dgm:pt modelId="{98D89F67-D6CE-0C42-AEAF-AB42D5B80423}">
      <dgm:prSet phldrT="[Κείμενο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 dirty="0"/>
            <a:t>Ensure goals are measurable (e.g. number of participants, media reach).</a:t>
          </a:r>
          <a:endParaRPr lang="el-GR" sz="1200" dirty="0"/>
        </a:p>
      </dgm:t>
    </dgm:pt>
    <dgm:pt modelId="{6C88B512-6728-0E40-817A-CA6ED3E77EE3}" type="parTrans" cxnId="{630F570E-D721-1D4C-8CC8-7EE4E4AB3664}">
      <dgm:prSet/>
      <dgm:spPr/>
      <dgm:t>
        <a:bodyPr/>
        <a:lstStyle/>
        <a:p>
          <a:endParaRPr lang="el-GR" sz="1200"/>
        </a:p>
      </dgm:t>
    </dgm:pt>
    <dgm:pt modelId="{5F154FA9-FABE-674B-A1B1-F8DA0097F2FE}" type="sibTrans" cxnId="{630F570E-D721-1D4C-8CC8-7EE4E4AB3664}">
      <dgm:prSet/>
      <dgm:spPr/>
      <dgm:t>
        <a:bodyPr/>
        <a:lstStyle/>
        <a:p>
          <a:endParaRPr lang="el-GR" sz="1200"/>
        </a:p>
      </dgm:t>
    </dgm:pt>
    <dgm:pt modelId="{E54F2548-16FB-3044-8255-57CEFE2D3BAF}">
      <dgm:prSet phldrT="[Κείμενο]" custT="1"/>
      <dgm:spPr/>
      <dgm:t>
        <a:bodyPr/>
        <a:lstStyle/>
        <a:p>
          <a:r>
            <a:rPr lang="en" sz="1200" dirty="0"/>
            <a:t>Who are you trying to reach? (e.g. healthcare professionals, patients, public)</a:t>
          </a:r>
          <a:endParaRPr lang="el-GR" sz="1200" dirty="0"/>
        </a:p>
      </dgm:t>
    </dgm:pt>
    <dgm:pt modelId="{6FADFEFD-D0A0-1049-9085-8E62BFCE16DB}" type="parTrans" cxnId="{23DFC23F-52D6-0A4A-9911-9290B901CA3A}">
      <dgm:prSet/>
      <dgm:spPr/>
      <dgm:t>
        <a:bodyPr/>
        <a:lstStyle/>
        <a:p>
          <a:endParaRPr lang="el-GR" sz="1200"/>
        </a:p>
      </dgm:t>
    </dgm:pt>
    <dgm:pt modelId="{88DE8D4D-DCC4-DD49-89A0-58D707346046}" type="sibTrans" cxnId="{23DFC23F-52D6-0A4A-9911-9290B901CA3A}">
      <dgm:prSet/>
      <dgm:spPr/>
      <dgm:t>
        <a:bodyPr/>
        <a:lstStyle/>
        <a:p>
          <a:endParaRPr lang="el-GR" sz="1200"/>
        </a:p>
      </dgm:t>
    </dgm:pt>
    <dgm:pt modelId="{88C39294-C0F3-F14F-BB40-BAC885E7D51B}">
      <dgm:prSet custT="1"/>
      <dgm:spPr/>
      <dgm:t>
        <a:bodyPr/>
        <a:lstStyle/>
        <a:p>
          <a:r>
            <a:rPr lang="en" sz="1200"/>
            <a:t>Tailor messaging style and content to their needs and understanding.</a:t>
          </a:r>
        </a:p>
      </dgm:t>
    </dgm:pt>
    <dgm:pt modelId="{45E644AA-06E2-1742-84F8-3917AAEA0D88}" type="parTrans" cxnId="{4F8E2B49-F652-1140-AB9D-3338B6C00240}">
      <dgm:prSet/>
      <dgm:spPr/>
      <dgm:t>
        <a:bodyPr/>
        <a:lstStyle/>
        <a:p>
          <a:endParaRPr lang="el-GR" sz="1200"/>
        </a:p>
      </dgm:t>
    </dgm:pt>
    <dgm:pt modelId="{53ADDC84-78DA-4C4A-A51C-5C1EBCF71B7D}" type="sibTrans" cxnId="{4F8E2B49-F652-1140-AB9D-3338B6C00240}">
      <dgm:prSet/>
      <dgm:spPr/>
      <dgm:t>
        <a:bodyPr/>
        <a:lstStyle/>
        <a:p>
          <a:endParaRPr lang="el-GR" sz="1200"/>
        </a:p>
      </dgm:t>
    </dgm:pt>
    <dgm:pt modelId="{C3C482CD-D605-C04E-BDFC-4856794F464C}">
      <dgm:prSet phldrT="[Κείμενο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 dirty="0"/>
            <a:t>Gather a small group of committed people with diverse skills.</a:t>
          </a:r>
          <a:endParaRPr lang="el-GR" sz="1200" dirty="0"/>
        </a:p>
      </dgm:t>
    </dgm:pt>
    <dgm:pt modelId="{3192B738-08B2-4C48-8053-B396CB1FB31D}" type="parTrans" cxnId="{4A67E52B-38A7-DE4F-8A98-DCE806518ECF}">
      <dgm:prSet/>
      <dgm:spPr/>
      <dgm:t>
        <a:bodyPr/>
        <a:lstStyle/>
        <a:p>
          <a:endParaRPr lang="el-GR" sz="1200"/>
        </a:p>
      </dgm:t>
    </dgm:pt>
    <dgm:pt modelId="{3232120A-AE80-CF47-B320-CE3038300F05}" type="sibTrans" cxnId="{4A67E52B-38A7-DE4F-8A98-DCE806518ECF}">
      <dgm:prSet/>
      <dgm:spPr/>
      <dgm:t>
        <a:bodyPr/>
        <a:lstStyle/>
        <a:p>
          <a:endParaRPr lang="el-GR" sz="1200"/>
        </a:p>
      </dgm:t>
    </dgm:pt>
    <dgm:pt modelId="{25EEC19E-CAF3-774E-A6C9-290CB05004C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/>
            <a:t>Assign roles: coordination, communication, logistics, partnerships.</a:t>
          </a:r>
        </a:p>
      </dgm:t>
    </dgm:pt>
    <dgm:pt modelId="{F1EEB081-F0B9-6648-AB75-894C402BA665}" type="parTrans" cxnId="{1A6E1466-121B-3B46-AD29-D2E85E1F70EE}">
      <dgm:prSet/>
      <dgm:spPr/>
      <dgm:t>
        <a:bodyPr/>
        <a:lstStyle/>
        <a:p>
          <a:endParaRPr lang="el-GR" sz="1200"/>
        </a:p>
      </dgm:t>
    </dgm:pt>
    <dgm:pt modelId="{09C7DE9C-06F6-CA42-B2FC-74EDA302E42D}" type="sibTrans" cxnId="{1A6E1466-121B-3B46-AD29-D2E85E1F70EE}">
      <dgm:prSet/>
      <dgm:spPr/>
      <dgm:t>
        <a:bodyPr/>
        <a:lstStyle/>
        <a:p>
          <a:endParaRPr lang="el-GR" sz="1200"/>
        </a:p>
      </dgm:t>
    </dgm:pt>
    <dgm:pt modelId="{F7C44DBE-76BB-BC4F-9AEA-B335E7472723}">
      <dgm:prSet custT="1"/>
      <dgm:spPr/>
      <dgm:t>
        <a:bodyPr/>
        <a:lstStyle/>
        <a:p>
          <a:r>
            <a:rPr lang="en" sz="1200" dirty="0"/>
            <a:t>Focus on feasible events like webinars, local campaigns, posters.</a:t>
          </a:r>
        </a:p>
      </dgm:t>
    </dgm:pt>
    <dgm:pt modelId="{86FE876B-AC62-ED4B-99B8-FD051BEEB696}" type="parTrans" cxnId="{AF9AA339-F706-6E49-AF53-836361A05F1B}">
      <dgm:prSet/>
      <dgm:spPr/>
      <dgm:t>
        <a:bodyPr/>
        <a:lstStyle/>
        <a:p>
          <a:endParaRPr lang="el-GR" sz="1200"/>
        </a:p>
      </dgm:t>
    </dgm:pt>
    <dgm:pt modelId="{CF306152-134C-C647-83C1-4EE6B60704BE}" type="sibTrans" cxnId="{AF9AA339-F706-6E49-AF53-836361A05F1B}">
      <dgm:prSet/>
      <dgm:spPr/>
      <dgm:t>
        <a:bodyPr/>
        <a:lstStyle/>
        <a:p>
          <a:endParaRPr lang="el-GR" sz="1200"/>
        </a:p>
      </dgm:t>
    </dgm:pt>
    <dgm:pt modelId="{A231A0D4-439C-3742-A038-442765744149}">
      <dgm:prSet custT="1"/>
      <dgm:spPr/>
      <dgm:t>
        <a:bodyPr/>
        <a:lstStyle/>
        <a:p>
          <a:r>
            <a:rPr lang="en" sz="1200"/>
            <a:t>Prioritize visibility and accessibility over complexity.</a:t>
          </a:r>
        </a:p>
      </dgm:t>
    </dgm:pt>
    <dgm:pt modelId="{B004EEE3-590F-984E-9FE3-F3623BF055FA}" type="parTrans" cxnId="{9F413A91-8697-D64D-A0F9-E1EDFA339A06}">
      <dgm:prSet/>
      <dgm:spPr/>
      <dgm:t>
        <a:bodyPr/>
        <a:lstStyle/>
        <a:p>
          <a:endParaRPr lang="el-GR" sz="1200"/>
        </a:p>
      </dgm:t>
    </dgm:pt>
    <dgm:pt modelId="{B48CCA3B-2A8D-E34F-AF55-B6957BFB1461}" type="sibTrans" cxnId="{9F413A91-8697-D64D-A0F9-E1EDFA339A06}">
      <dgm:prSet/>
      <dgm:spPr/>
      <dgm:t>
        <a:bodyPr/>
        <a:lstStyle/>
        <a:p>
          <a:endParaRPr lang="el-GR" sz="1200"/>
        </a:p>
      </dgm:t>
    </dgm:pt>
    <dgm:pt modelId="{7B558B11-F74E-4D4F-899D-F866730C72DD}">
      <dgm:prSet custT="1"/>
      <dgm:spPr/>
      <dgm:t>
        <a:bodyPr/>
        <a:lstStyle/>
        <a:p>
          <a:r>
            <a:rPr lang="en" sz="1200" dirty="0"/>
            <a:t>Develop a consistent, clear message around malnutrition.</a:t>
          </a:r>
        </a:p>
      </dgm:t>
    </dgm:pt>
    <dgm:pt modelId="{87A46975-D733-E84E-A008-1EB35C470EAF}" type="parTrans" cxnId="{3695B79C-8A0D-9846-95DD-595C3C6289AC}">
      <dgm:prSet/>
      <dgm:spPr/>
      <dgm:t>
        <a:bodyPr/>
        <a:lstStyle/>
        <a:p>
          <a:endParaRPr lang="el-GR" sz="1200"/>
        </a:p>
      </dgm:t>
    </dgm:pt>
    <dgm:pt modelId="{550319BD-AA0D-BE4F-A7AB-BCCCDF1996E2}" type="sibTrans" cxnId="{3695B79C-8A0D-9846-95DD-595C3C6289AC}">
      <dgm:prSet/>
      <dgm:spPr/>
      <dgm:t>
        <a:bodyPr/>
        <a:lstStyle/>
        <a:p>
          <a:endParaRPr lang="el-GR" sz="1200"/>
        </a:p>
      </dgm:t>
    </dgm:pt>
    <dgm:pt modelId="{1C514C4A-6A8A-8349-8213-D378099804F1}">
      <dgm:prSet custT="1"/>
      <dgm:spPr/>
      <dgm:t>
        <a:bodyPr/>
        <a:lstStyle/>
        <a:p>
          <a:r>
            <a:rPr lang="en" sz="1200" dirty="0"/>
            <a:t>Use logos, factsheets, videos, and templates from ONCA, ESPEN or other partners &amp; adapt when necessary.</a:t>
          </a:r>
        </a:p>
      </dgm:t>
    </dgm:pt>
    <dgm:pt modelId="{D6405CF3-0FCE-3345-8893-9A7E7F1B3B8F}" type="parTrans" cxnId="{81E6C648-61CF-6047-BB9A-750FF4CED4D5}">
      <dgm:prSet/>
      <dgm:spPr/>
      <dgm:t>
        <a:bodyPr/>
        <a:lstStyle/>
        <a:p>
          <a:endParaRPr lang="el-GR" sz="1200"/>
        </a:p>
      </dgm:t>
    </dgm:pt>
    <dgm:pt modelId="{58D6E964-7190-EB4C-B750-2DEB269BFCD1}" type="sibTrans" cxnId="{81E6C648-61CF-6047-BB9A-750FF4CED4D5}">
      <dgm:prSet/>
      <dgm:spPr/>
      <dgm:t>
        <a:bodyPr/>
        <a:lstStyle/>
        <a:p>
          <a:endParaRPr lang="el-GR" sz="1200"/>
        </a:p>
      </dgm:t>
    </dgm:pt>
    <dgm:pt modelId="{FAD3900B-E6BD-F446-8D7D-6C1943FBAF4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/>
            <a:t>Use newsletters, social media, press releases, and networks.</a:t>
          </a:r>
          <a:endParaRPr lang="en" sz="1200" dirty="0"/>
        </a:p>
      </dgm:t>
    </dgm:pt>
    <dgm:pt modelId="{003E3298-331C-9641-8AD6-67C7C71C4B57}" type="parTrans" cxnId="{1AF232E2-4910-2845-80C6-7611D5C2DB01}">
      <dgm:prSet/>
      <dgm:spPr/>
      <dgm:t>
        <a:bodyPr/>
        <a:lstStyle/>
        <a:p>
          <a:endParaRPr lang="el-GR" sz="1200"/>
        </a:p>
      </dgm:t>
    </dgm:pt>
    <dgm:pt modelId="{EA020D1D-03B1-B545-ACA9-5C60E39F7CEF}" type="sibTrans" cxnId="{1AF232E2-4910-2845-80C6-7611D5C2DB01}">
      <dgm:prSet/>
      <dgm:spPr/>
      <dgm:t>
        <a:bodyPr/>
        <a:lstStyle/>
        <a:p>
          <a:endParaRPr lang="el-GR" sz="1200"/>
        </a:p>
      </dgm:t>
    </dgm:pt>
    <dgm:pt modelId="{30B643BD-2DA2-1C40-A7A2-B20A3C0BE79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 dirty="0"/>
            <a:t>Start promotion </a:t>
          </a:r>
          <a:r>
            <a:rPr lang="en" sz="1200" b="1" dirty="0"/>
            <a:t>early</a:t>
          </a:r>
          <a:r>
            <a:rPr lang="en" sz="1200" dirty="0"/>
            <a:t> and maintain engagement throughout the week.</a:t>
          </a:r>
        </a:p>
      </dgm:t>
    </dgm:pt>
    <dgm:pt modelId="{AB79421D-3AA1-6945-8B9F-0CC2AE72B68E}" type="parTrans" cxnId="{802393F2-C326-9E47-B4EB-4395D9F74C7D}">
      <dgm:prSet/>
      <dgm:spPr/>
      <dgm:t>
        <a:bodyPr/>
        <a:lstStyle/>
        <a:p>
          <a:endParaRPr lang="el-GR" sz="1200"/>
        </a:p>
      </dgm:t>
    </dgm:pt>
    <dgm:pt modelId="{24E9E1EB-0C51-6E46-83B3-3B373BCFD84A}" type="sibTrans" cxnId="{802393F2-C326-9E47-B4EB-4395D9F74C7D}">
      <dgm:prSet/>
      <dgm:spPr/>
      <dgm:t>
        <a:bodyPr/>
        <a:lstStyle/>
        <a:p>
          <a:endParaRPr lang="el-GR" sz="1200"/>
        </a:p>
      </dgm:t>
    </dgm:pt>
    <dgm:pt modelId="{E27C3767-7656-0942-9B6E-6E0E307F41D0}">
      <dgm:prSet custT="1"/>
      <dgm:spPr/>
      <dgm:t>
        <a:bodyPr/>
        <a:lstStyle/>
        <a:p>
          <a:r>
            <a:rPr lang="en" sz="1200" dirty="0"/>
            <a:t>Take photos, collect feedback, track media coverage.</a:t>
          </a:r>
        </a:p>
      </dgm:t>
    </dgm:pt>
    <dgm:pt modelId="{8E42DB0C-BBC9-6F49-8AC9-97E7DB209C47}" type="parTrans" cxnId="{27EEBC37-7775-D347-8828-9EC6014D3AA0}">
      <dgm:prSet/>
      <dgm:spPr/>
      <dgm:t>
        <a:bodyPr/>
        <a:lstStyle/>
        <a:p>
          <a:endParaRPr lang="el-GR" sz="1200"/>
        </a:p>
      </dgm:t>
    </dgm:pt>
    <dgm:pt modelId="{3CE9772F-548D-A34B-A05F-E6682867AC28}" type="sibTrans" cxnId="{27EEBC37-7775-D347-8828-9EC6014D3AA0}">
      <dgm:prSet/>
      <dgm:spPr/>
      <dgm:t>
        <a:bodyPr/>
        <a:lstStyle/>
        <a:p>
          <a:endParaRPr lang="el-GR" sz="1200"/>
        </a:p>
      </dgm:t>
    </dgm:pt>
    <dgm:pt modelId="{9A998B69-9F51-C647-A1E9-BE2E8ECC9EE5}">
      <dgm:prSet custT="1"/>
      <dgm:spPr/>
      <dgm:t>
        <a:bodyPr/>
        <a:lstStyle/>
        <a:p>
          <a:r>
            <a:rPr lang="en" sz="1200" dirty="0"/>
            <a:t>Share highlights online and with stakeholders for visibility.</a:t>
          </a:r>
        </a:p>
      </dgm:t>
    </dgm:pt>
    <dgm:pt modelId="{C145D006-EE8E-E04B-8741-9B3D565304A3}" type="parTrans" cxnId="{6D33485E-A2C1-4241-9CED-1D12FE224536}">
      <dgm:prSet/>
      <dgm:spPr/>
      <dgm:t>
        <a:bodyPr/>
        <a:lstStyle/>
        <a:p>
          <a:endParaRPr lang="el-GR" sz="1200"/>
        </a:p>
      </dgm:t>
    </dgm:pt>
    <dgm:pt modelId="{280714EC-3BBC-8948-8977-28C533637EC9}" type="sibTrans" cxnId="{6D33485E-A2C1-4241-9CED-1D12FE224536}">
      <dgm:prSet/>
      <dgm:spPr/>
      <dgm:t>
        <a:bodyPr/>
        <a:lstStyle/>
        <a:p>
          <a:endParaRPr lang="el-GR" sz="1200"/>
        </a:p>
      </dgm:t>
    </dgm:pt>
    <dgm:pt modelId="{670B62C7-B332-1945-A497-5850BAB577BD}">
      <dgm:prSet custT="1"/>
      <dgm:spPr/>
      <dgm:t>
        <a:bodyPr/>
        <a:lstStyle/>
        <a:p>
          <a:r>
            <a:rPr lang="en" sz="1200" dirty="0"/>
            <a:t>Evaluate what worked well and what didn’t.</a:t>
          </a:r>
        </a:p>
      </dgm:t>
    </dgm:pt>
    <dgm:pt modelId="{BB11729A-9ABB-0841-8013-BE038A8CC7B8}" type="parTrans" cxnId="{F82ABC52-F603-464A-B373-FC652D30A5D1}">
      <dgm:prSet/>
      <dgm:spPr/>
      <dgm:t>
        <a:bodyPr/>
        <a:lstStyle/>
        <a:p>
          <a:endParaRPr lang="el-GR" sz="1200"/>
        </a:p>
      </dgm:t>
    </dgm:pt>
    <dgm:pt modelId="{8106EFA6-7647-9A4A-82E8-81F57FD29305}" type="sibTrans" cxnId="{F82ABC52-F603-464A-B373-FC652D30A5D1}">
      <dgm:prSet/>
      <dgm:spPr/>
      <dgm:t>
        <a:bodyPr/>
        <a:lstStyle/>
        <a:p>
          <a:endParaRPr lang="el-GR" sz="1200"/>
        </a:p>
      </dgm:t>
    </dgm:pt>
    <dgm:pt modelId="{3647C874-56BA-704E-9D4D-F91D112983B9}">
      <dgm:prSet custT="1"/>
      <dgm:spPr/>
      <dgm:t>
        <a:bodyPr/>
        <a:lstStyle/>
        <a:p>
          <a:r>
            <a:rPr lang="en" sz="1200" dirty="0"/>
            <a:t>Plan for next year or follow-up actions.</a:t>
          </a:r>
        </a:p>
      </dgm:t>
    </dgm:pt>
    <dgm:pt modelId="{9D93AD18-FB7C-9E4B-9B3E-D0EA47D12EA9}" type="parTrans" cxnId="{9FD77644-31F6-7149-9C28-0EA383FC717E}">
      <dgm:prSet/>
      <dgm:spPr/>
      <dgm:t>
        <a:bodyPr/>
        <a:lstStyle/>
        <a:p>
          <a:endParaRPr lang="el-GR" sz="1200"/>
        </a:p>
      </dgm:t>
    </dgm:pt>
    <dgm:pt modelId="{D41E5CB5-17AB-B34E-9D64-6D2DED41D7BA}" type="sibTrans" cxnId="{9FD77644-31F6-7149-9C28-0EA383FC717E}">
      <dgm:prSet/>
      <dgm:spPr/>
      <dgm:t>
        <a:bodyPr/>
        <a:lstStyle/>
        <a:p>
          <a:endParaRPr lang="el-GR" sz="1200"/>
        </a:p>
      </dgm:t>
    </dgm:pt>
    <dgm:pt modelId="{10919BF3-3D65-AF40-B3CB-61769BB5DB9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200" dirty="0"/>
            <a:t>Did you reach your target audience?</a:t>
          </a:r>
        </a:p>
      </dgm:t>
    </dgm:pt>
    <dgm:pt modelId="{5877D5C9-6269-1A4E-BDCD-732304C302EA}" type="parTrans" cxnId="{34CC751B-B980-514E-A898-1D5BCE646772}">
      <dgm:prSet/>
      <dgm:spPr/>
      <dgm:t>
        <a:bodyPr/>
        <a:lstStyle/>
        <a:p>
          <a:endParaRPr lang="el-GR"/>
        </a:p>
      </dgm:t>
    </dgm:pt>
    <dgm:pt modelId="{C1EB4A2D-EECD-E14F-8F78-C1851F30C7C0}" type="sibTrans" cxnId="{34CC751B-B980-514E-A898-1D5BCE646772}">
      <dgm:prSet/>
      <dgm:spPr/>
      <dgm:t>
        <a:bodyPr/>
        <a:lstStyle/>
        <a:p>
          <a:endParaRPr lang="el-GR"/>
        </a:p>
      </dgm:t>
    </dgm:pt>
    <dgm:pt modelId="{5C9E5518-95DD-224F-95B5-29D04827CF38}">
      <dgm:prSet custT="1"/>
      <dgm:spPr/>
      <dgm:t>
        <a:bodyPr/>
        <a:lstStyle/>
        <a:p>
          <a:r>
            <a:rPr lang="en" sz="1200" dirty="0"/>
            <a:t>Use common hashtags #MAW2025 or e.g. #UKMAW2025.</a:t>
          </a:r>
        </a:p>
      </dgm:t>
    </dgm:pt>
    <dgm:pt modelId="{E06B7C3B-2037-5342-9084-1B6D8F5103E7}" type="parTrans" cxnId="{494502FD-461A-2B41-965D-D5DE58BC88A1}">
      <dgm:prSet/>
      <dgm:spPr/>
      <dgm:t>
        <a:bodyPr/>
        <a:lstStyle/>
        <a:p>
          <a:endParaRPr lang="el-GR"/>
        </a:p>
      </dgm:t>
    </dgm:pt>
    <dgm:pt modelId="{F90760C8-EAD9-EA4D-8365-B72795F341BB}" type="sibTrans" cxnId="{494502FD-461A-2B41-965D-D5DE58BC88A1}">
      <dgm:prSet/>
      <dgm:spPr/>
      <dgm:t>
        <a:bodyPr/>
        <a:lstStyle/>
        <a:p>
          <a:endParaRPr lang="el-GR"/>
        </a:p>
      </dgm:t>
    </dgm:pt>
    <dgm:pt modelId="{B6CCBF74-3678-5C4F-81AA-2CA5455FCF18}" type="pres">
      <dgm:prSet presAssocID="{E81E7A7B-E527-BA4B-937B-B9D07D1AC4F7}" presName="diagram" presStyleCnt="0">
        <dgm:presLayoutVars>
          <dgm:dir/>
          <dgm:resizeHandles val="exact"/>
        </dgm:presLayoutVars>
      </dgm:prSet>
      <dgm:spPr/>
    </dgm:pt>
    <dgm:pt modelId="{6F352E9B-8C7E-E546-BE0B-BC1F1B9E9D79}" type="pres">
      <dgm:prSet presAssocID="{0186368C-30F5-6841-9365-48308F15AD2B}" presName="node" presStyleLbl="node1" presStyleIdx="0" presStyleCnt="8">
        <dgm:presLayoutVars>
          <dgm:bulletEnabled val="1"/>
        </dgm:presLayoutVars>
      </dgm:prSet>
      <dgm:spPr/>
    </dgm:pt>
    <dgm:pt modelId="{AF6BA94B-032B-3845-87BE-EFFD2E01A8D5}" type="pres">
      <dgm:prSet presAssocID="{457ED716-1E3E-8944-BB32-D558F7855CEF}" presName="sibTrans" presStyleLbl="sibTrans2D1" presStyleIdx="0" presStyleCnt="7"/>
      <dgm:spPr/>
    </dgm:pt>
    <dgm:pt modelId="{628D9128-1C55-914D-9F46-FE0B85CDB3BC}" type="pres">
      <dgm:prSet presAssocID="{457ED716-1E3E-8944-BB32-D558F7855CEF}" presName="connectorText" presStyleLbl="sibTrans2D1" presStyleIdx="0" presStyleCnt="7"/>
      <dgm:spPr/>
    </dgm:pt>
    <dgm:pt modelId="{6FA9E460-E401-9545-B7C2-B378BE4AC37C}" type="pres">
      <dgm:prSet presAssocID="{D3543974-BD0E-2041-94D7-1B04211545B9}" presName="node" presStyleLbl="node1" presStyleIdx="1" presStyleCnt="8">
        <dgm:presLayoutVars>
          <dgm:bulletEnabled val="1"/>
        </dgm:presLayoutVars>
      </dgm:prSet>
      <dgm:spPr/>
    </dgm:pt>
    <dgm:pt modelId="{B5E3316A-FB9D-4F4D-9D17-2042DDB656A7}" type="pres">
      <dgm:prSet presAssocID="{57A81F71-CB95-A04F-8FBB-D330B5800AE0}" presName="sibTrans" presStyleLbl="sibTrans2D1" presStyleIdx="1" presStyleCnt="7"/>
      <dgm:spPr/>
    </dgm:pt>
    <dgm:pt modelId="{BA8B453A-8CF2-0C4B-A29A-54AA38FED026}" type="pres">
      <dgm:prSet presAssocID="{57A81F71-CB95-A04F-8FBB-D330B5800AE0}" presName="connectorText" presStyleLbl="sibTrans2D1" presStyleIdx="1" presStyleCnt="7"/>
      <dgm:spPr/>
    </dgm:pt>
    <dgm:pt modelId="{C7A5675E-58BE-4D4F-890C-1C00A54263D4}" type="pres">
      <dgm:prSet presAssocID="{8ACF12AB-C027-6946-81BD-FBC691F4C26E}" presName="node" presStyleLbl="node1" presStyleIdx="2" presStyleCnt="8">
        <dgm:presLayoutVars>
          <dgm:bulletEnabled val="1"/>
        </dgm:presLayoutVars>
      </dgm:prSet>
      <dgm:spPr/>
    </dgm:pt>
    <dgm:pt modelId="{8FA09540-6EAE-7842-8A86-4564B12CD725}" type="pres">
      <dgm:prSet presAssocID="{30C0E1D0-9239-8B4B-8282-D7EFE3CBF72D}" presName="sibTrans" presStyleLbl="sibTrans2D1" presStyleIdx="2" presStyleCnt="7"/>
      <dgm:spPr/>
    </dgm:pt>
    <dgm:pt modelId="{518D1CBD-3A0A-9A47-BDE8-EA5251EFC5E1}" type="pres">
      <dgm:prSet presAssocID="{30C0E1D0-9239-8B4B-8282-D7EFE3CBF72D}" presName="connectorText" presStyleLbl="sibTrans2D1" presStyleIdx="2" presStyleCnt="7"/>
      <dgm:spPr/>
    </dgm:pt>
    <dgm:pt modelId="{FAE94B22-5028-8C4F-9104-61130312313E}" type="pres">
      <dgm:prSet presAssocID="{89991200-C30A-F341-976A-DCA9DBA630E7}" presName="node" presStyleLbl="node1" presStyleIdx="3" presStyleCnt="8">
        <dgm:presLayoutVars>
          <dgm:bulletEnabled val="1"/>
        </dgm:presLayoutVars>
      </dgm:prSet>
      <dgm:spPr/>
    </dgm:pt>
    <dgm:pt modelId="{B9B1ACBC-E324-D64C-B5E4-193E812ED8FC}" type="pres">
      <dgm:prSet presAssocID="{2082DD83-0342-904E-AE94-ADD7CC091850}" presName="sibTrans" presStyleLbl="sibTrans2D1" presStyleIdx="3" presStyleCnt="7"/>
      <dgm:spPr/>
    </dgm:pt>
    <dgm:pt modelId="{652CD4CC-938E-604F-AB1B-232C8E4146DA}" type="pres">
      <dgm:prSet presAssocID="{2082DD83-0342-904E-AE94-ADD7CC091850}" presName="connectorText" presStyleLbl="sibTrans2D1" presStyleIdx="3" presStyleCnt="7"/>
      <dgm:spPr/>
    </dgm:pt>
    <dgm:pt modelId="{AB108B7E-FE8F-0442-B649-1E283332DC73}" type="pres">
      <dgm:prSet presAssocID="{33AE84D8-88C6-964C-8969-AF64111781E5}" presName="node" presStyleLbl="node1" presStyleIdx="4" presStyleCnt="8" custScaleY="117149">
        <dgm:presLayoutVars>
          <dgm:bulletEnabled val="1"/>
        </dgm:presLayoutVars>
      </dgm:prSet>
      <dgm:spPr/>
    </dgm:pt>
    <dgm:pt modelId="{8FB7EE25-DBEA-1B4F-A40E-CDDA122DE14D}" type="pres">
      <dgm:prSet presAssocID="{01935958-CB77-F549-B502-6EE67AC3F4DF}" presName="sibTrans" presStyleLbl="sibTrans2D1" presStyleIdx="4" presStyleCnt="7"/>
      <dgm:spPr/>
    </dgm:pt>
    <dgm:pt modelId="{47A4BDA6-48A5-394C-A830-07D0260962DA}" type="pres">
      <dgm:prSet presAssocID="{01935958-CB77-F549-B502-6EE67AC3F4DF}" presName="connectorText" presStyleLbl="sibTrans2D1" presStyleIdx="4" presStyleCnt="7"/>
      <dgm:spPr/>
    </dgm:pt>
    <dgm:pt modelId="{9F346B0B-FF6F-7141-8E3F-4EC4EBC44FBF}" type="pres">
      <dgm:prSet presAssocID="{C73E78D8-8B85-A641-AF72-DE3A09F8F154}" presName="node" presStyleLbl="node1" presStyleIdx="5" presStyleCnt="8" custScaleY="131301">
        <dgm:presLayoutVars>
          <dgm:bulletEnabled val="1"/>
        </dgm:presLayoutVars>
      </dgm:prSet>
      <dgm:spPr/>
    </dgm:pt>
    <dgm:pt modelId="{46ABCACD-79EA-5342-925A-A24A6CFD1448}" type="pres">
      <dgm:prSet presAssocID="{D2181080-A282-4B44-92E5-5F129AC9C72F}" presName="sibTrans" presStyleLbl="sibTrans2D1" presStyleIdx="5" presStyleCnt="7"/>
      <dgm:spPr/>
    </dgm:pt>
    <dgm:pt modelId="{09421B87-AB6F-1143-A2B6-BD0E3F23D96D}" type="pres">
      <dgm:prSet presAssocID="{D2181080-A282-4B44-92E5-5F129AC9C72F}" presName="connectorText" presStyleLbl="sibTrans2D1" presStyleIdx="5" presStyleCnt="7"/>
      <dgm:spPr/>
    </dgm:pt>
    <dgm:pt modelId="{23400B53-C448-9443-A17A-03DF9401768D}" type="pres">
      <dgm:prSet presAssocID="{098619A6-13C3-C843-B745-4C61BBDBD179}" presName="node" presStyleLbl="node1" presStyleIdx="6" presStyleCnt="8" custScaleY="83258">
        <dgm:presLayoutVars>
          <dgm:bulletEnabled val="1"/>
        </dgm:presLayoutVars>
      </dgm:prSet>
      <dgm:spPr/>
    </dgm:pt>
    <dgm:pt modelId="{ADDDC620-0148-864E-B084-4F4433551C33}" type="pres">
      <dgm:prSet presAssocID="{7F53B41D-B6FE-294D-A507-58AB2485F834}" presName="sibTrans" presStyleLbl="sibTrans2D1" presStyleIdx="6" presStyleCnt="7"/>
      <dgm:spPr/>
    </dgm:pt>
    <dgm:pt modelId="{53E73396-941D-4146-A9A3-9796D70DAE26}" type="pres">
      <dgm:prSet presAssocID="{7F53B41D-B6FE-294D-A507-58AB2485F834}" presName="connectorText" presStyleLbl="sibTrans2D1" presStyleIdx="6" presStyleCnt="7"/>
      <dgm:spPr/>
    </dgm:pt>
    <dgm:pt modelId="{2A74D953-6D73-7C49-955F-40650778805C}" type="pres">
      <dgm:prSet presAssocID="{30D83EA9-038F-7543-A863-C8792979FCC5}" presName="node" presStyleLbl="node1" presStyleIdx="7" presStyleCnt="8">
        <dgm:presLayoutVars>
          <dgm:bulletEnabled val="1"/>
        </dgm:presLayoutVars>
      </dgm:prSet>
      <dgm:spPr/>
    </dgm:pt>
  </dgm:ptLst>
  <dgm:cxnLst>
    <dgm:cxn modelId="{66751901-2596-DC4B-BA44-7FEA55131562}" type="presOf" srcId="{670B62C7-B332-1945-A497-5850BAB577BD}" destId="{2A74D953-6D73-7C49-955F-40650778805C}" srcOrd="0" destOrd="1" presId="urn:microsoft.com/office/officeart/2005/8/layout/process5"/>
    <dgm:cxn modelId="{F2CAD702-395C-9A48-B7F6-91C4FFC5B543}" srcId="{E81E7A7B-E527-BA4B-937B-B9D07D1AC4F7}" destId="{D3543974-BD0E-2041-94D7-1B04211545B9}" srcOrd="1" destOrd="0" parTransId="{4E843463-7155-9D42-B615-41384D990F9C}" sibTransId="{57A81F71-CB95-A04F-8FBB-D330B5800AE0}"/>
    <dgm:cxn modelId="{94528C07-4D01-7847-AD6D-D08369A62F38}" srcId="{0186368C-30F5-6841-9365-48308F15AD2B}" destId="{CA3ACCDB-6A98-3C42-978A-BF84F8D312CE}" srcOrd="0" destOrd="0" parTransId="{02F1DF2A-606E-D64D-95F2-BD9D1D2D6219}" sibTransId="{C691ED97-2650-6346-8990-7565B392B6B6}"/>
    <dgm:cxn modelId="{0BBB6D08-4341-4E44-9A56-2140BA01304D}" type="presOf" srcId="{2082DD83-0342-904E-AE94-ADD7CC091850}" destId="{B9B1ACBC-E324-D64C-B5E4-193E812ED8FC}" srcOrd="0" destOrd="0" presId="urn:microsoft.com/office/officeart/2005/8/layout/process5"/>
    <dgm:cxn modelId="{E7E9F009-C216-C646-A1BD-A8BDD547022E}" type="presOf" srcId="{F7C44DBE-76BB-BC4F-9AEA-B335E7472723}" destId="{FAE94B22-5028-8C4F-9104-61130312313E}" srcOrd="0" destOrd="1" presId="urn:microsoft.com/office/officeart/2005/8/layout/process5"/>
    <dgm:cxn modelId="{630F570E-D721-1D4C-8CC8-7EE4E4AB3664}" srcId="{0186368C-30F5-6841-9365-48308F15AD2B}" destId="{98D89F67-D6CE-0C42-AEAF-AB42D5B80423}" srcOrd="1" destOrd="0" parTransId="{6C88B512-6728-0E40-817A-CA6ED3E77EE3}" sibTransId="{5F154FA9-FABE-674B-A1B1-F8DA0097F2FE}"/>
    <dgm:cxn modelId="{00DF6A11-1C7E-ED46-80FA-82154D930FC6}" type="presOf" srcId="{3647C874-56BA-704E-9D4D-F91D112983B9}" destId="{2A74D953-6D73-7C49-955F-40650778805C}" srcOrd="0" destOrd="3" presId="urn:microsoft.com/office/officeart/2005/8/layout/process5"/>
    <dgm:cxn modelId="{D9AB8112-460D-A245-8ADB-C05BF2ECC2E3}" type="presOf" srcId="{98D89F67-D6CE-0C42-AEAF-AB42D5B80423}" destId="{6F352E9B-8C7E-E546-BE0B-BC1F1B9E9D79}" srcOrd="0" destOrd="2" presId="urn:microsoft.com/office/officeart/2005/8/layout/process5"/>
    <dgm:cxn modelId="{CF26F212-ACB7-594C-9706-3DDA2780F1E6}" type="presOf" srcId="{57A81F71-CB95-A04F-8FBB-D330B5800AE0}" destId="{B5E3316A-FB9D-4F4D-9D17-2042DDB656A7}" srcOrd="0" destOrd="0" presId="urn:microsoft.com/office/officeart/2005/8/layout/process5"/>
    <dgm:cxn modelId="{34CC751B-B980-514E-A898-1D5BCE646772}" srcId="{30D83EA9-038F-7543-A863-C8792979FCC5}" destId="{10919BF3-3D65-AF40-B3CB-61769BB5DB9B}" srcOrd="1" destOrd="0" parTransId="{5877D5C9-6269-1A4E-BDCD-732304C302EA}" sibTransId="{C1EB4A2D-EECD-E14F-8F78-C1851F30C7C0}"/>
    <dgm:cxn modelId="{166D2A1C-D7D4-8E46-9BDA-4EC1B03D6642}" type="presOf" srcId="{88C39294-C0F3-F14F-BB40-BAC885E7D51B}" destId="{6FA9E460-E401-9545-B7C2-B378BE4AC37C}" srcOrd="0" destOrd="2" presId="urn:microsoft.com/office/officeart/2005/8/layout/process5"/>
    <dgm:cxn modelId="{BE4F291E-1794-764E-AE30-6A9DCE9412BB}" type="presOf" srcId="{7B558B11-F74E-4D4F-899D-F866730C72DD}" destId="{AB108B7E-FE8F-0442-B649-1E283332DC73}" srcOrd="0" destOrd="1" presId="urn:microsoft.com/office/officeart/2005/8/layout/process5"/>
    <dgm:cxn modelId="{4E25C82A-4D49-174D-B5D6-A657F313CAEB}" type="presOf" srcId="{10919BF3-3D65-AF40-B3CB-61769BB5DB9B}" destId="{2A74D953-6D73-7C49-955F-40650778805C}" srcOrd="0" destOrd="2" presId="urn:microsoft.com/office/officeart/2005/8/layout/process5"/>
    <dgm:cxn modelId="{4A67E52B-38A7-DE4F-8A98-DCE806518ECF}" srcId="{8ACF12AB-C027-6946-81BD-FBC691F4C26E}" destId="{C3C482CD-D605-C04E-BDFC-4856794F464C}" srcOrd="0" destOrd="0" parTransId="{3192B738-08B2-4C48-8053-B396CB1FB31D}" sibTransId="{3232120A-AE80-CF47-B320-CE3038300F05}"/>
    <dgm:cxn modelId="{3E2F612F-DE64-D24F-9FB2-69B04AB302CD}" type="presOf" srcId="{25EEC19E-CAF3-774E-A6C9-290CB05004C4}" destId="{C7A5675E-58BE-4D4F-890C-1C00A54263D4}" srcOrd="0" destOrd="2" presId="urn:microsoft.com/office/officeart/2005/8/layout/process5"/>
    <dgm:cxn modelId="{A2AC5136-64DA-744A-9ED3-4DBF9EBEC60C}" srcId="{E81E7A7B-E527-BA4B-937B-B9D07D1AC4F7}" destId="{30D83EA9-038F-7543-A863-C8792979FCC5}" srcOrd="7" destOrd="0" parTransId="{5FD253A2-DE4D-C24F-914F-6F116B05D535}" sibTransId="{6CB86304-F67D-6C48-A7EA-3704A5044287}"/>
    <dgm:cxn modelId="{27EEBC37-7775-D347-8828-9EC6014D3AA0}" srcId="{098619A6-13C3-C843-B745-4C61BBDBD179}" destId="{E27C3767-7656-0942-9B6E-6E0E307F41D0}" srcOrd="0" destOrd="0" parTransId="{8E42DB0C-BBC9-6F49-8AC9-97E7DB209C47}" sibTransId="{3CE9772F-548D-A34B-A05F-E6682867AC28}"/>
    <dgm:cxn modelId="{AF9AA339-F706-6E49-AF53-836361A05F1B}" srcId="{89991200-C30A-F341-976A-DCA9DBA630E7}" destId="{F7C44DBE-76BB-BC4F-9AEA-B335E7472723}" srcOrd="0" destOrd="0" parTransId="{86FE876B-AC62-ED4B-99B8-FD051BEEB696}" sibTransId="{CF306152-134C-C647-83C1-4EE6B60704BE}"/>
    <dgm:cxn modelId="{23DFC23F-52D6-0A4A-9911-9290B901CA3A}" srcId="{D3543974-BD0E-2041-94D7-1B04211545B9}" destId="{E54F2548-16FB-3044-8255-57CEFE2D3BAF}" srcOrd="0" destOrd="0" parTransId="{6FADFEFD-D0A0-1049-9085-8E62BFCE16DB}" sibTransId="{88DE8D4D-DCC4-DD49-89A0-58D707346046}"/>
    <dgm:cxn modelId="{30727544-5CD7-2B47-829C-E27DE560F2D9}" type="presOf" srcId="{30C0E1D0-9239-8B4B-8282-D7EFE3CBF72D}" destId="{518D1CBD-3A0A-9A47-BDE8-EA5251EFC5E1}" srcOrd="1" destOrd="0" presId="urn:microsoft.com/office/officeart/2005/8/layout/process5"/>
    <dgm:cxn modelId="{9FD77644-31F6-7149-9C28-0EA383FC717E}" srcId="{30D83EA9-038F-7543-A863-C8792979FCC5}" destId="{3647C874-56BA-704E-9D4D-F91D112983B9}" srcOrd="2" destOrd="0" parTransId="{9D93AD18-FB7C-9E4B-9B3E-D0EA47D12EA9}" sibTransId="{D41E5CB5-17AB-B34E-9D64-6D2DED41D7BA}"/>
    <dgm:cxn modelId="{B1511845-51CA-A341-BFAE-D6F0E1BB94E9}" type="presOf" srcId="{C73E78D8-8B85-A641-AF72-DE3A09F8F154}" destId="{9F346B0B-FF6F-7141-8E3F-4EC4EBC44FBF}" srcOrd="0" destOrd="0" presId="urn:microsoft.com/office/officeart/2005/8/layout/process5"/>
    <dgm:cxn modelId="{81E6C648-61CF-6047-BB9A-750FF4CED4D5}" srcId="{33AE84D8-88C6-964C-8969-AF64111781E5}" destId="{1C514C4A-6A8A-8349-8213-D378099804F1}" srcOrd="1" destOrd="0" parTransId="{D6405CF3-0FCE-3345-8893-9A7E7F1B3B8F}" sibTransId="{58D6E964-7190-EB4C-B750-2DEB269BFCD1}"/>
    <dgm:cxn modelId="{4F8E2B49-F652-1140-AB9D-3338B6C00240}" srcId="{D3543974-BD0E-2041-94D7-1B04211545B9}" destId="{88C39294-C0F3-F14F-BB40-BAC885E7D51B}" srcOrd="1" destOrd="0" parTransId="{45E644AA-06E2-1742-84F8-3917AAEA0D88}" sibTransId="{53ADDC84-78DA-4C4A-A51C-5C1EBCF71B7D}"/>
    <dgm:cxn modelId="{AA41044B-1C85-9E47-919B-8013B733FA55}" type="presOf" srcId="{457ED716-1E3E-8944-BB32-D558F7855CEF}" destId="{AF6BA94B-032B-3845-87BE-EFFD2E01A8D5}" srcOrd="0" destOrd="0" presId="urn:microsoft.com/office/officeart/2005/8/layout/process5"/>
    <dgm:cxn modelId="{F82ABC52-F603-464A-B373-FC652D30A5D1}" srcId="{30D83EA9-038F-7543-A863-C8792979FCC5}" destId="{670B62C7-B332-1945-A497-5850BAB577BD}" srcOrd="0" destOrd="0" parTransId="{BB11729A-9ABB-0841-8013-BE038A8CC7B8}" sibTransId="{8106EFA6-7647-9A4A-82E8-81F57FD29305}"/>
    <dgm:cxn modelId="{14505053-164D-3D48-9523-14EE3E549F4F}" type="presOf" srcId="{2082DD83-0342-904E-AE94-ADD7CC091850}" destId="{652CD4CC-938E-604F-AB1B-232C8E4146DA}" srcOrd="1" destOrd="0" presId="urn:microsoft.com/office/officeart/2005/8/layout/process5"/>
    <dgm:cxn modelId="{EB416353-47A0-1147-B974-CAAF024FD6E9}" type="presOf" srcId="{CA3ACCDB-6A98-3C42-978A-BF84F8D312CE}" destId="{6F352E9B-8C7E-E546-BE0B-BC1F1B9E9D79}" srcOrd="0" destOrd="1" presId="urn:microsoft.com/office/officeart/2005/8/layout/process5"/>
    <dgm:cxn modelId="{249EBA59-642C-324D-A4DB-DBDDF746911B}" srcId="{E81E7A7B-E527-BA4B-937B-B9D07D1AC4F7}" destId="{0186368C-30F5-6841-9365-48308F15AD2B}" srcOrd="0" destOrd="0" parTransId="{34EA122E-6544-A04A-B136-AA3B0CD51774}" sibTransId="{457ED716-1E3E-8944-BB32-D558F7855CEF}"/>
    <dgm:cxn modelId="{6D33485E-A2C1-4241-9CED-1D12FE224536}" srcId="{098619A6-13C3-C843-B745-4C61BBDBD179}" destId="{9A998B69-9F51-C647-A1E9-BE2E8ECC9EE5}" srcOrd="1" destOrd="0" parTransId="{C145D006-EE8E-E04B-8741-9B3D565304A3}" sibTransId="{280714EC-3BBC-8948-8977-28C533637EC9}"/>
    <dgm:cxn modelId="{F98DCC60-F7EC-D14F-9C1B-88F85C1ED1F3}" type="presOf" srcId="{C3C482CD-D605-C04E-BDFC-4856794F464C}" destId="{C7A5675E-58BE-4D4F-890C-1C00A54263D4}" srcOrd="0" destOrd="1" presId="urn:microsoft.com/office/officeart/2005/8/layout/process5"/>
    <dgm:cxn modelId="{1A6E1466-121B-3B46-AD29-D2E85E1F70EE}" srcId="{8ACF12AB-C027-6946-81BD-FBC691F4C26E}" destId="{25EEC19E-CAF3-774E-A6C9-290CB05004C4}" srcOrd="1" destOrd="0" parTransId="{F1EEB081-F0B9-6648-AB75-894C402BA665}" sibTransId="{09C7DE9C-06F6-CA42-B2FC-74EDA302E42D}"/>
    <dgm:cxn modelId="{CDDB9C66-FDF8-5B4C-AB56-F692E73A3B6E}" type="presOf" srcId="{0186368C-30F5-6841-9365-48308F15AD2B}" destId="{6F352E9B-8C7E-E546-BE0B-BC1F1B9E9D79}" srcOrd="0" destOrd="0" presId="urn:microsoft.com/office/officeart/2005/8/layout/process5"/>
    <dgm:cxn modelId="{F86B176A-D2CF-9D4D-B4A5-80BA1C04D280}" type="presOf" srcId="{9A998B69-9F51-C647-A1E9-BE2E8ECC9EE5}" destId="{23400B53-C448-9443-A17A-03DF9401768D}" srcOrd="0" destOrd="2" presId="urn:microsoft.com/office/officeart/2005/8/layout/process5"/>
    <dgm:cxn modelId="{FE585D6F-3297-C242-A3E3-4FBF95693A18}" type="presOf" srcId="{D2181080-A282-4B44-92E5-5F129AC9C72F}" destId="{46ABCACD-79EA-5342-925A-A24A6CFD1448}" srcOrd="0" destOrd="0" presId="urn:microsoft.com/office/officeart/2005/8/layout/process5"/>
    <dgm:cxn modelId="{CD84B878-6BBE-0A46-B930-8B8F6089BC1F}" type="presOf" srcId="{E27C3767-7656-0942-9B6E-6E0E307F41D0}" destId="{23400B53-C448-9443-A17A-03DF9401768D}" srcOrd="0" destOrd="1" presId="urn:microsoft.com/office/officeart/2005/8/layout/process5"/>
    <dgm:cxn modelId="{DC64CE80-56B9-FA4F-AC50-510C1111870D}" type="presOf" srcId="{098619A6-13C3-C843-B745-4C61BBDBD179}" destId="{23400B53-C448-9443-A17A-03DF9401768D}" srcOrd="0" destOrd="0" presId="urn:microsoft.com/office/officeart/2005/8/layout/process5"/>
    <dgm:cxn modelId="{7601FF83-7696-F44A-8E25-B8B52A8390E1}" srcId="{E81E7A7B-E527-BA4B-937B-B9D07D1AC4F7}" destId="{098619A6-13C3-C843-B745-4C61BBDBD179}" srcOrd="6" destOrd="0" parTransId="{388AA5DF-654E-8C45-BE66-4911805DE413}" sibTransId="{7F53B41D-B6FE-294D-A507-58AB2485F834}"/>
    <dgm:cxn modelId="{7A6F1484-2577-8D47-8CAA-1885E49E5071}" type="presOf" srcId="{D2181080-A282-4B44-92E5-5F129AC9C72F}" destId="{09421B87-AB6F-1143-A2B6-BD0E3F23D96D}" srcOrd="1" destOrd="0" presId="urn:microsoft.com/office/officeart/2005/8/layout/process5"/>
    <dgm:cxn modelId="{9E0CA68A-F78F-D74A-A21B-850D42A4AEF6}" type="presOf" srcId="{33AE84D8-88C6-964C-8969-AF64111781E5}" destId="{AB108B7E-FE8F-0442-B649-1E283332DC73}" srcOrd="0" destOrd="0" presId="urn:microsoft.com/office/officeart/2005/8/layout/process5"/>
    <dgm:cxn modelId="{AB07548B-26B3-0641-ABFE-AEDF0CD999E7}" type="presOf" srcId="{1C514C4A-6A8A-8349-8213-D378099804F1}" destId="{AB108B7E-FE8F-0442-B649-1E283332DC73}" srcOrd="0" destOrd="2" presId="urn:microsoft.com/office/officeart/2005/8/layout/process5"/>
    <dgm:cxn modelId="{0B89528F-ED00-4941-891C-51B7A1D33F08}" type="presOf" srcId="{E81E7A7B-E527-BA4B-937B-B9D07D1AC4F7}" destId="{B6CCBF74-3678-5C4F-81AA-2CA5455FCF18}" srcOrd="0" destOrd="0" presId="urn:microsoft.com/office/officeart/2005/8/layout/process5"/>
    <dgm:cxn modelId="{06686C90-E168-954D-A088-172D74C319C7}" type="presOf" srcId="{30C0E1D0-9239-8B4B-8282-D7EFE3CBF72D}" destId="{8FA09540-6EAE-7842-8A86-4564B12CD725}" srcOrd="0" destOrd="0" presId="urn:microsoft.com/office/officeart/2005/8/layout/process5"/>
    <dgm:cxn modelId="{9F413A91-8697-D64D-A0F9-E1EDFA339A06}" srcId="{89991200-C30A-F341-976A-DCA9DBA630E7}" destId="{A231A0D4-439C-3742-A038-442765744149}" srcOrd="1" destOrd="0" parTransId="{B004EEE3-590F-984E-9FE3-F3623BF055FA}" sibTransId="{B48CCA3B-2A8D-E34F-AF55-B6957BFB1461}"/>
    <dgm:cxn modelId="{C3FBDA92-251D-1C43-A306-6819F85BAC98}" type="presOf" srcId="{01935958-CB77-F549-B502-6EE67AC3F4DF}" destId="{47A4BDA6-48A5-394C-A830-07D0260962DA}" srcOrd="1" destOrd="0" presId="urn:microsoft.com/office/officeart/2005/8/layout/process5"/>
    <dgm:cxn modelId="{3695B79C-8A0D-9846-95DD-595C3C6289AC}" srcId="{33AE84D8-88C6-964C-8969-AF64111781E5}" destId="{7B558B11-F74E-4D4F-899D-F866730C72DD}" srcOrd="0" destOrd="0" parTransId="{87A46975-D733-E84E-A008-1EB35C470EAF}" sibTransId="{550319BD-AA0D-BE4F-A7AB-BCCCDF1996E2}"/>
    <dgm:cxn modelId="{5D2A639E-7380-A24C-924E-AA00BFC0DD67}" type="presOf" srcId="{E54F2548-16FB-3044-8255-57CEFE2D3BAF}" destId="{6FA9E460-E401-9545-B7C2-B378BE4AC37C}" srcOrd="0" destOrd="1" presId="urn:microsoft.com/office/officeart/2005/8/layout/process5"/>
    <dgm:cxn modelId="{FDB8DBA3-4276-0743-B0D7-4ED0926BD7D3}" srcId="{E81E7A7B-E527-BA4B-937B-B9D07D1AC4F7}" destId="{33AE84D8-88C6-964C-8969-AF64111781E5}" srcOrd="4" destOrd="0" parTransId="{4512334F-C4A3-3A4D-8523-2937103F93F3}" sibTransId="{01935958-CB77-F549-B502-6EE67AC3F4DF}"/>
    <dgm:cxn modelId="{1F96CDA6-2F8B-1F44-8207-6E0B0B585521}" type="presOf" srcId="{89991200-C30A-F341-976A-DCA9DBA630E7}" destId="{FAE94B22-5028-8C4F-9104-61130312313E}" srcOrd="0" destOrd="0" presId="urn:microsoft.com/office/officeart/2005/8/layout/process5"/>
    <dgm:cxn modelId="{4550DDA9-0CD3-FD4C-8184-EBE2DDE4AECB}" type="presOf" srcId="{30B643BD-2DA2-1C40-A7A2-B20A3C0BE793}" destId="{9F346B0B-FF6F-7141-8E3F-4EC4EBC44FBF}" srcOrd="0" destOrd="2" presId="urn:microsoft.com/office/officeart/2005/8/layout/process5"/>
    <dgm:cxn modelId="{8B4883B1-7053-BA4F-981D-C57D8175DAB6}" srcId="{E81E7A7B-E527-BA4B-937B-B9D07D1AC4F7}" destId="{8ACF12AB-C027-6946-81BD-FBC691F4C26E}" srcOrd="2" destOrd="0" parTransId="{055C6187-5434-064A-9DA3-887F60483F43}" sibTransId="{30C0E1D0-9239-8B4B-8282-D7EFE3CBF72D}"/>
    <dgm:cxn modelId="{2D35B1C8-AF81-C345-B7EC-EBC56ACDF9CE}" type="presOf" srcId="{D3543974-BD0E-2041-94D7-1B04211545B9}" destId="{6FA9E460-E401-9545-B7C2-B378BE4AC37C}" srcOrd="0" destOrd="0" presId="urn:microsoft.com/office/officeart/2005/8/layout/process5"/>
    <dgm:cxn modelId="{30A1A6CF-CF9B-3C4A-8712-4111CF46DA93}" type="presOf" srcId="{30D83EA9-038F-7543-A863-C8792979FCC5}" destId="{2A74D953-6D73-7C49-955F-40650778805C}" srcOrd="0" destOrd="0" presId="urn:microsoft.com/office/officeart/2005/8/layout/process5"/>
    <dgm:cxn modelId="{8654CADC-29AA-C647-A19B-D74DCB8C6619}" srcId="{E81E7A7B-E527-BA4B-937B-B9D07D1AC4F7}" destId="{C73E78D8-8B85-A641-AF72-DE3A09F8F154}" srcOrd="5" destOrd="0" parTransId="{DF33B001-04D4-6F48-8959-6ED64A7AD913}" sibTransId="{D2181080-A282-4B44-92E5-5F129AC9C72F}"/>
    <dgm:cxn modelId="{7718BDDE-A594-B84B-964B-DE1E8107D6E7}" type="presOf" srcId="{7F53B41D-B6FE-294D-A507-58AB2485F834}" destId="{53E73396-941D-4146-A9A3-9796D70DAE26}" srcOrd="1" destOrd="0" presId="urn:microsoft.com/office/officeart/2005/8/layout/process5"/>
    <dgm:cxn modelId="{F6B418E1-4FDA-7B4A-B954-1D9B857D3F97}" type="presOf" srcId="{01935958-CB77-F549-B502-6EE67AC3F4DF}" destId="{8FB7EE25-DBEA-1B4F-A40E-CDDA122DE14D}" srcOrd="0" destOrd="0" presId="urn:microsoft.com/office/officeart/2005/8/layout/process5"/>
    <dgm:cxn modelId="{70EF86E1-ACC8-3945-A110-38EC3F3B52DE}" type="presOf" srcId="{57A81F71-CB95-A04F-8FBB-D330B5800AE0}" destId="{BA8B453A-8CF2-0C4B-A29A-54AA38FED026}" srcOrd="1" destOrd="0" presId="urn:microsoft.com/office/officeart/2005/8/layout/process5"/>
    <dgm:cxn modelId="{1AF232E2-4910-2845-80C6-7611D5C2DB01}" srcId="{C73E78D8-8B85-A641-AF72-DE3A09F8F154}" destId="{FAD3900B-E6BD-F446-8D7D-6C1943FBAF48}" srcOrd="0" destOrd="0" parTransId="{003E3298-331C-9641-8AD6-67C7C71C4B57}" sibTransId="{EA020D1D-03B1-B545-ACA9-5C60E39F7CEF}"/>
    <dgm:cxn modelId="{A47945E2-7F6B-944A-9793-26CAAE3655BE}" srcId="{E81E7A7B-E527-BA4B-937B-B9D07D1AC4F7}" destId="{89991200-C30A-F341-976A-DCA9DBA630E7}" srcOrd="3" destOrd="0" parTransId="{032926D9-38BA-FB48-B1B6-78147C7B8751}" sibTransId="{2082DD83-0342-904E-AE94-ADD7CC091850}"/>
    <dgm:cxn modelId="{2D5B33E4-52DF-B140-95A3-AE51F00926AC}" type="presOf" srcId="{A231A0D4-439C-3742-A038-442765744149}" destId="{FAE94B22-5028-8C4F-9104-61130312313E}" srcOrd="0" destOrd="2" presId="urn:microsoft.com/office/officeart/2005/8/layout/process5"/>
    <dgm:cxn modelId="{D806ABE7-ED0C-CE40-8332-56EC5E36702D}" type="presOf" srcId="{7F53B41D-B6FE-294D-A507-58AB2485F834}" destId="{ADDDC620-0148-864E-B084-4F4433551C33}" srcOrd="0" destOrd="0" presId="urn:microsoft.com/office/officeart/2005/8/layout/process5"/>
    <dgm:cxn modelId="{13EFF1E9-2FD7-E94C-9EF1-7D1F8CC52491}" type="presOf" srcId="{457ED716-1E3E-8944-BB32-D558F7855CEF}" destId="{628D9128-1C55-914D-9F46-FE0B85CDB3BC}" srcOrd="1" destOrd="0" presId="urn:microsoft.com/office/officeart/2005/8/layout/process5"/>
    <dgm:cxn modelId="{ECACEFEC-A820-DB4A-8846-C8DBAC62B3D2}" type="presOf" srcId="{5C9E5518-95DD-224F-95B5-29D04827CF38}" destId="{9F346B0B-FF6F-7141-8E3F-4EC4EBC44FBF}" srcOrd="0" destOrd="3" presId="urn:microsoft.com/office/officeart/2005/8/layout/process5"/>
    <dgm:cxn modelId="{802393F2-C326-9E47-B4EB-4395D9F74C7D}" srcId="{C73E78D8-8B85-A641-AF72-DE3A09F8F154}" destId="{30B643BD-2DA2-1C40-A7A2-B20A3C0BE793}" srcOrd="1" destOrd="0" parTransId="{AB79421D-3AA1-6945-8B9F-0CC2AE72B68E}" sibTransId="{24E9E1EB-0C51-6E46-83B3-3B373BCFD84A}"/>
    <dgm:cxn modelId="{B62F67F4-2646-694F-81D8-0F0F1FF92D5B}" type="presOf" srcId="{8ACF12AB-C027-6946-81BD-FBC691F4C26E}" destId="{C7A5675E-58BE-4D4F-890C-1C00A54263D4}" srcOrd="0" destOrd="0" presId="urn:microsoft.com/office/officeart/2005/8/layout/process5"/>
    <dgm:cxn modelId="{7154C5F9-D643-E14B-9A66-A4314FBD3BE7}" type="presOf" srcId="{FAD3900B-E6BD-F446-8D7D-6C1943FBAF48}" destId="{9F346B0B-FF6F-7141-8E3F-4EC4EBC44FBF}" srcOrd="0" destOrd="1" presId="urn:microsoft.com/office/officeart/2005/8/layout/process5"/>
    <dgm:cxn modelId="{494502FD-461A-2B41-965D-D5DE58BC88A1}" srcId="{C73E78D8-8B85-A641-AF72-DE3A09F8F154}" destId="{5C9E5518-95DD-224F-95B5-29D04827CF38}" srcOrd="2" destOrd="0" parTransId="{E06B7C3B-2037-5342-9084-1B6D8F5103E7}" sibTransId="{F90760C8-EAD9-EA4D-8365-B72795F341BB}"/>
    <dgm:cxn modelId="{A957F291-82F6-484F-882E-727FB561BC1D}" type="presParOf" srcId="{B6CCBF74-3678-5C4F-81AA-2CA5455FCF18}" destId="{6F352E9B-8C7E-E546-BE0B-BC1F1B9E9D79}" srcOrd="0" destOrd="0" presId="urn:microsoft.com/office/officeart/2005/8/layout/process5"/>
    <dgm:cxn modelId="{249B0D4D-E29C-5947-A4B4-5D6B7AB58C93}" type="presParOf" srcId="{B6CCBF74-3678-5C4F-81AA-2CA5455FCF18}" destId="{AF6BA94B-032B-3845-87BE-EFFD2E01A8D5}" srcOrd="1" destOrd="0" presId="urn:microsoft.com/office/officeart/2005/8/layout/process5"/>
    <dgm:cxn modelId="{16497E10-176C-8444-87B9-F90C194C9000}" type="presParOf" srcId="{AF6BA94B-032B-3845-87BE-EFFD2E01A8D5}" destId="{628D9128-1C55-914D-9F46-FE0B85CDB3BC}" srcOrd="0" destOrd="0" presId="urn:microsoft.com/office/officeart/2005/8/layout/process5"/>
    <dgm:cxn modelId="{53484055-9929-C746-A412-88478E5F8DBD}" type="presParOf" srcId="{B6CCBF74-3678-5C4F-81AA-2CA5455FCF18}" destId="{6FA9E460-E401-9545-B7C2-B378BE4AC37C}" srcOrd="2" destOrd="0" presId="urn:microsoft.com/office/officeart/2005/8/layout/process5"/>
    <dgm:cxn modelId="{8C06B268-0FBC-D940-83F9-93BE69294B9F}" type="presParOf" srcId="{B6CCBF74-3678-5C4F-81AA-2CA5455FCF18}" destId="{B5E3316A-FB9D-4F4D-9D17-2042DDB656A7}" srcOrd="3" destOrd="0" presId="urn:microsoft.com/office/officeart/2005/8/layout/process5"/>
    <dgm:cxn modelId="{93ED2F6D-09DA-4042-AC91-405AA4BD0345}" type="presParOf" srcId="{B5E3316A-FB9D-4F4D-9D17-2042DDB656A7}" destId="{BA8B453A-8CF2-0C4B-A29A-54AA38FED026}" srcOrd="0" destOrd="0" presId="urn:microsoft.com/office/officeart/2005/8/layout/process5"/>
    <dgm:cxn modelId="{38CCA929-C76F-3443-9C01-CDF084D29D48}" type="presParOf" srcId="{B6CCBF74-3678-5C4F-81AA-2CA5455FCF18}" destId="{C7A5675E-58BE-4D4F-890C-1C00A54263D4}" srcOrd="4" destOrd="0" presId="urn:microsoft.com/office/officeart/2005/8/layout/process5"/>
    <dgm:cxn modelId="{F8858EB1-5F24-6742-8E88-093CF6FAFDAD}" type="presParOf" srcId="{B6CCBF74-3678-5C4F-81AA-2CA5455FCF18}" destId="{8FA09540-6EAE-7842-8A86-4564B12CD725}" srcOrd="5" destOrd="0" presId="urn:microsoft.com/office/officeart/2005/8/layout/process5"/>
    <dgm:cxn modelId="{0F3827EE-D187-BC44-B4D1-A05870232581}" type="presParOf" srcId="{8FA09540-6EAE-7842-8A86-4564B12CD725}" destId="{518D1CBD-3A0A-9A47-BDE8-EA5251EFC5E1}" srcOrd="0" destOrd="0" presId="urn:microsoft.com/office/officeart/2005/8/layout/process5"/>
    <dgm:cxn modelId="{FFEB55E4-B530-DD4C-A3AF-413352BAB1D9}" type="presParOf" srcId="{B6CCBF74-3678-5C4F-81AA-2CA5455FCF18}" destId="{FAE94B22-5028-8C4F-9104-61130312313E}" srcOrd="6" destOrd="0" presId="urn:microsoft.com/office/officeart/2005/8/layout/process5"/>
    <dgm:cxn modelId="{DA6EC838-8EF1-A343-A8DD-877396138A92}" type="presParOf" srcId="{B6CCBF74-3678-5C4F-81AA-2CA5455FCF18}" destId="{B9B1ACBC-E324-D64C-B5E4-193E812ED8FC}" srcOrd="7" destOrd="0" presId="urn:microsoft.com/office/officeart/2005/8/layout/process5"/>
    <dgm:cxn modelId="{B2162A29-554C-7847-8CFF-EBB710068A82}" type="presParOf" srcId="{B9B1ACBC-E324-D64C-B5E4-193E812ED8FC}" destId="{652CD4CC-938E-604F-AB1B-232C8E4146DA}" srcOrd="0" destOrd="0" presId="urn:microsoft.com/office/officeart/2005/8/layout/process5"/>
    <dgm:cxn modelId="{1372E191-3D1E-EF42-A006-7D1857E0F7D9}" type="presParOf" srcId="{B6CCBF74-3678-5C4F-81AA-2CA5455FCF18}" destId="{AB108B7E-FE8F-0442-B649-1E283332DC73}" srcOrd="8" destOrd="0" presId="urn:microsoft.com/office/officeart/2005/8/layout/process5"/>
    <dgm:cxn modelId="{4CF0154E-BE54-EE4B-815E-4233EC3A28C7}" type="presParOf" srcId="{B6CCBF74-3678-5C4F-81AA-2CA5455FCF18}" destId="{8FB7EE25-DBEA-1B4F-A40E-CDDA122DE14D}" srcOrd="9" destOrd="0" presId="urn:microsoft.com/office/officeart/2005/8/layout/process5"/>
    <dgm:cxn modelId="{58D097E1-C7D6-0241-876E-28FF7D2A19D0}" type="presParOf" srcId="{8FB7EE25-DBEA-1B4F-A40E-CDDA122DE14D}" destId="{47A4BDA6-48A5-394C-A830-07D0260962DA}" srcOrd="0" destOrd="0" presId="urn:microsoft.com/office/officeart/2005/8/layout/process5"/>
    <dgm:cxn modelId="{7CDC3D8A-B3A9-2C47-A767-7EE5EF0DFB48}" type="presParOf" srcId="{B6CCBF74-3678-5C4F-81AA-2CA5455FCF18}" destId="{9F346B0B-FF6F-7141-8E3F-4EC4EBC44FBF}" srcOrd="10" destOrd="0" presId="urn:microsoft.com/office/officeart/2005/8/layout/process5"/>
    <dgm:cxn modelId="{61B4CACC-D35C-5749-8705-785745AF9759}" type="presParOf" srcId="{B6CCBF74-3678-5C4F-81AA-2CA5455FCF18}" destId="{46ABCACD-79EA-5342-925A-A24A6CFD1448}" srcOrd="11" destOrd="0" presId="urn:microsoft.com/office/officeart/2005/8/layout/process5"/>
    <dgm:cxn modelId="{354C2BDA-F9AF-6649-8FE1-41BFEEFD0490}" type="presParOf" srcId="{46ABCACD-79EA-5342-925A-A24A6CFD1448}" destId="{09421B87-AB6F-1143-A2B6-BD0E3F23D96D}" srcOrd="0" destOrd="0" presId="urn:microsoft.com/office/officeart/2005/8/layout/process5"/>
    <dgm:cxn modelId="{9ADD6810-FA4C-7A43-B42F-7113DF1CCD44}" type="presParOf" srcId="{B6CCBF74-3678-5C4F-81AA-2CA5455FCF18}" destId="{23400B53-C448-9443-A17A-03DF9401768D}" srcOrd="12" destOrd="0" presId="urn:microsoft.com/office/officeart/2005/8/layout/process5"/>
    <dgm:cxn modelId="{970D8332-8340-DC4B-B996-BB3446DF5A52}" type="presParOf" srcId="{B6CCBF74-3678-5C4F-81AA-2CA5455FCF18}" destId="{ADDDC620-0148-864E-B084-4F4433551C33}" srcOrd="13" destOrd="0" presId="urn:microsoft.com/office/officeart/2005/8/layout/process5"/>
    <dgm:cxn modelId="{823C1B09-6E7B-0845-B949-7EE82557781C}" type="presParOf" srcId="{ADDDC620-0148-864E-B084-4F4433551C33}" destId="{53E73396-941D-4146-A9A3-9796D70DAE26}" srcOrd="0" destOrd="0" presId="urn:microsoft.com/office/officeart/2005/8/layout/process5"/>
    <dgm:cxn modelId="{8FB36BF8-4AE7-214C-ABE3-FD50F8702645}" type="presParOf" srcId="{B6CCBF74-3678-5C4F-81AA-2CA5455FCF18}" destId="{2A74D953-6D73-7C49-955F-40650778805C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F438BC-E49E-9447-84A1-A8EC12FDADA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179B4F4-D1CA-A541-BE2B-6E26DD671A08}">
      <dgm:prSet phldrT="[Κείμενο]" custT="1"/>
      <dgm:spPr/>
      <dgm:t>
        <a:bodyPr/>
        <a:lstStyle/>
        <a:p>
          <a:r>
            <a:rPr lang="en" sz="1500" b="1" dirty="0">
              <a:latin typeface="+mn-lt"/>
            </a:rPr>
            <a:t>Public Events / Screenings</a:t>
          </a:r>
          <a:endParaRPr lang="el-GR" sz="1500" dirty="0">
            <a:latin typeface="+mn-lt"/>
          </a:endParaRPr>
        </a:p>
      </dgm:t>
    </dgm:pt>
    <dgm:pt modelId="{3D03EB2E-157C-BC49-A14D-04D0E97AD694}" type="parTrans" cxnId="{BDD6451E-0BE0-B846-A7D1-B4C687E81B4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5B94062-A5E9-BB47-A53F-B73EEBFF40B4}" type="sibTrans" cxnId="{BDD6451E-0BE0-B846-A7D1-B4C687E81B4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E60D30ED-F907-3D44-BD39-CD88B47E4808}">
      <dgm:prSet phldrT="[Κείμενο]" custT="1"/>
      <dgm:spPr/>
      <dgm:t>
        <a:bodyPr/>
        <a:lstStyle/>
        <a:p>
          <a:r>
            <a:rPr lang="en" sz="1500" b="1" dirty="0">
              <a:latin typeface="+mn-lt"/>
            </a:rPr>
            <a:t>Offer free check-ups or small incentives </a:t>
          </a:r>
          <a:r>
            <a:rPr lang="en" sz="1500" dirty="0">
              <a:latin typeface="+mn-lt"/>
            </a:rPr>
            <a:t>(e.g. fruit packs)</a:t>
          </a:r>
          <a:endParaRPr lang="el-GR" sz="1500" dirty="0">
            <a:latin typeface="+mn-lt"/>
          </a:endParaRPr>
        </a:p>
      </dgm:t>
    </dgm:pt>
    <dgm:pt modelId="{8E8718F7-B27B-254E-ABE5-067DE432CF27}" type="parTrans" cxnId="{7B57BBAA-F4F1-E445-A304-E21EA4F01C9F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E846223B-77B1-BF4E-B953-213F251EC844}" type="sibTrans" cxnId="{7B57BBAA-F4F1-E445-A304-E21EA4F01C9F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6001F7B8-59A5-1B44-B8A1-61B3D9507692}">
      <dgm:prSet phldrT="[Κείμενο]" custT="1"/>
      <dgm:spPr/>
      <dgm:t>
        <a:bodyPr/>
        <a:lstStyle/>
        <a:p>
          <a:r>
            <a:rPr lang="en" sz="1500" b="1" dirty="0">
              <a:latin typeface="+mn-lt"/>
            </a:rPr>
            <a:t>Workshops / Educational Talks</a:t>
          </a:r>
          <a:endParaRPr lang="el-GR" sz="1500" dirty="0">
            <a:latin typeface="+mn-lt"/>
          </a:endParaRPr>
        </a:p>
      </dgm:t>
    </dgm:pt>
    <dgm:pt modelId="{3000873A-0689-2349-AE4B-3602B8DF75A6}" type="parTrans" cxnId="{A13E61FE-2E20-B044-8979-83D11F937126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7FFCDB6-6CB2-C849-AA2C-2D7C381B14B8}" type="sibTrans" cxnId="{A13E61FE-2E20-B044-8979-83D11F937126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DA51874D-E1C6-144A-9A9B-03F4B71F4D39}">
      <dgm:prSet phldrT="[Κείμενο]" custT="1"/>
      <dgm:spPr/>
      <dgm:t>
        <a:bodyPr/>
        <a:lstStyle/>
        <a:p>
          <a:r>
            <a:rPr lang="en" sz="1500" b="1" dirty="0">
              <a:latin typeface="+mn-lt"/>
            </a:rPr>
            <a:t>Use relatable speakers </a:t>
          </a:r>
          <a:r>
            <a:rPr lang="en" sz="1500" dirty="0">
              <a:latin typeface="+mn-lt"/>
            </a:rPr>
            <a:t>(e.g. local dietitians)</a:t>
          </a:r>
          <a:endParaRPr lang="el-GR" sz="1500" dirty="0">
            <a:latin typeface="+mn-lt"/>
          </a:endParaRPr>
        </a:p>
      </dgm:t>
    </dgm:pt>
    <dgm:pt modelId="{99681B54-5312-2A45-9BDA-5D022684FB1E}" type="parTrans" cxnId="{5516C4CD-2086-8A4A-866B-3B55B918BE9D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13ED5FF9-CC0A-AA45-B7CC-AF2B6E54A889}" type="sibTrans" cxnId="{5516C4CD-2086-8A4A-866B-3B55B918BE9D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ADACA9B1-8682-FB4A-AC72-4EE116847356}">
      <dgm:prSet phldrT="[Κείμενο]" custT="1"/>
      <dgm:spPr/>
      <dgm:t>
        <a:bodyPr/>
        <a:lstStyle/>
        <a:p>
          <a:r>
            <a:rPr lang="en" sz="1500" b="1" dirty="0">
              <a:latin typeface="+mn-lt"/>
            </a:rPr>
            <a:t>Social Media Campaigns</a:t>
          </a:r>
          <a:endParaRPr lang="el-GR" sz="1500" dirty="0">
            <a:latin typeface="+mn-lt"/>
          </a:endParaRPr>
        </a:p>
      </dgm:t>
    </dgm:pt>
    <dgm:pt modelId="{4661FDF6-C195-0A44-B13E-E71386BF0027}" type="parTrans" cxnId="{F2E6BA5E-7E9F-E049-9372-43630D41B44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273D5478-8437-9B4D-88C6-FC66723BC57C}" type="sibTrans" cxnId="{F2E6BA5E-7E9F-E049-9372-43630D41B44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D018AB9-1D74-F348-84AC-53D0EDCB669C}">
      <dgm:prSet phldrT="[Κείμενο]" custT="1"/>
      <dgm:spPr/>
      <dgm:t>
        <a:bodyPr/>
        <a:lstStyle/>
        <a:p>
          <a:r>
            <a:rPr lang="en" sz="1500" dirty="0">
              <a:latin typeface="+mn-lt"/>
            </a:rPr>
            <a:t>Use </a:t>
          </a:r>
          <a:r>
            <a:rPr lang="en" sz="1500" b="1" dirty="0">
              <a:latin typeface="+mn-lt"/>
            </a:rPr>
            <a:t>local language &amp; simple visuals</a:t>
          </a:r>
          <a:endParaRPr lang="el-GR" sz="1500" b="1" dirty="0">
            <a:latin typeface="+mn-lt"/>
          </a:endParaRPr>
        </a:p>
      </dgm:t>
    </dgm:pt>
    <dgm:pt modelId="{BDB3E822-9AD8-3E44-A824-378F51E14482}" type="parTrans" cxnId="{B0675018-CEDB-4A44-9CDD-F3980A4039ED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F1646B79-C90B-FA46-8B28-D0910A038DFF}" type="sibTrans" cxnId="{B0675018-CEDB-4A44-9CDD-F3980A4039ED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1BDD041E-8F4E-0848-90F4-65D4388FEA80}">
      <dgm:prSet custT="1"/>
      <dgm:spPr/>
      <dgm:t>
        <a:bodyPr/>
        <a:lstStyle/>
        <a:p>
          <a:r>
            <a:rPr lang="en" sz="1500" b="1" dirty="0">
              <a:latin typeface="+mn-lt"/>
            </a:rPr>
            <a:t>Choose high-traffic venues </a:t>
          </a:r>
          <a:r>
            <a:rPr lang="en" sz="1500" dirty="0">
              <a:latin typeface="+mn-lt"/>
            </a:rPr>
            <a:t>(markets, squares)</a:t>
          </a:r>
        </a:p>
      </dgm:t>
    </dgm:pt>
    <dgm:pt modelId="{1560AC97-7028-2B4A-80A9-F3DE2B707AEA}" type="parTrans" cxnId="{EA5DEA2B-D51D-0546-B60E-4539E080A0A5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335DB554-57AB-164C-812C-40E70D6A8D06}" type="sibTrans" cxnId="{EA5DEA2B-D51D-0546-B60E-4539E080A0A5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91284875-0F7D-EF4D-A27B-DFA487C2C4BC}">
      <dgm:prSet custT="1"/>
      <dgm:spPr/>
      <dgm:t>
        <a:bodyPr/>
        <a:lstStyle/>
        <a:p>
          <a:r>
            <a:rPr lang="en" sz="1500" dirty="0">
              <a:latin typeface="+mn-lt"/>
            </a:rPr>
            <a:t>Keep </a:t>
          </a:r>
          <a:r>
            <a:rPr lang="en" sz="1500" b="1" dirty="0">
              <a:latin typeface="+mn-lt"/>
            </a:rPr>
            <a:t>sessions short &amp; interactive</a:t>
          </a:r>
        </a:p>
      </dgm:t>
    </dgm:pt>
    <dgm:pt modelId="{A97F632F-146B-E840-A56D-88FB7A6A0E4C}" type="parTrans" cxnId="{8AA33A77-8EA0-9D45-AD98-6C38D6E99346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E87FE272-C814-B048-9159-EE9142F3B9A0}" type="sibTrans" cxnId="{8AA33A77-8EA0-9D45-AD98-6C38D6E99346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2A9B1002-63F0-4848-925A-76A8E57556DF}">
      <dgm:prSet custT="1"/>
      <dgm:spPr/>
      <dgm:t>
        <a:bodyPr/>
        <a:lstStyle/>
        <a:p>
          <a:r>
            <a:rPr lang="en" sz="1500" dirty="0">
              <a:latin typeface="+mn-lt"/>
            </a:rPr>
            <a:t>Provide </a:t>
          </a:r>
          <a:r>
            <a:rPr lang="en" sz="1500" b="1" dirty="0">
              <a:latin typeface="+mn-lt"/>
            </a:rPr>
            <a:t>printed materials to take home</a:t>
          </a:r>
        </a:p>
      </dgm:t>
    </dgm:pt>
    <dgm:pt modelId="{82C9A572-41BC-774E-8FB8-A0FADAC1B460}" type="parTrans" cxnId="{8EF4DF6D-F0BD-9349-A48A-AAC6658D8960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4913C21B-28D6-554D-99DC-1855BD1D7753}" type="sibTrans" cxnId="{8EF4DF6D-F0BD-9349-A48A-AAC6658D8960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C92CFA2E-1443-D843-8F72-6058B4682ADC}">
      <dgm:prSet custT="1"/>
      <dgm:spPr/>
      <dgm:t>
        <a:bodyPr/>
        <a:lstStyle/>
        <a:p>
          <a:r>
            <a:rPr lang="en" sz="1500" dirty="0">
              <a:latin typeface="+mn-lt"/>
            </a:rPr>
            <a:t>Include </a:t>
          </a:r>
          <a:r>
            <a:rPr lang="en" sz="1500" b="1" dirty="0">
              <a:latin typeface="+mn-lt"/>
            </a:rPr>
            <a:t>personal stories</a:t>
          </a:r>
        </a:p>
      </dgm:t>
    </dgm:pt>
    <dgm:pt modelId="{1D483BFD-4D0A-0548-A1FC-0677AD0618DF}" type="parTrans" cxnId="{F02B6DA7-88CA-4A44-8F7A-D1984A781FC0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4CBE9AB5-2826-FF48-B13B-5C326602D747}" type="sibTrans" cxnId="{F02B6DA7-88CA-4A44-8F7A-D1984A781FC0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327DA623-F153-B84F-965B-658ADE45C2AA}">
      <dgm:prSet custT="1"/>
      <dgm:spPr/>
      <dgm:t>
        <a:bodyPr/>
        <a:lstStyle/>
        <a:p>
          <a:r>
            <a:rPr lang="en" sz="1500" dirty="0">
              <a:latin typeface="+mn-lt"/>
            </a:rPr>
            <a:t>Use </a:t>
          </a:r>
          <a:r>
            <a:rPr lang="en" sz="1500" b="1" dirty="0">
              <a:latin typeface="+mn-lt"/>
            </a:rPr>
            <a:t>hashtags</a:t>
          </a:r>
          <a:r>
            <a:rPr lang="en" sz="1500" dirty="0">
              <a:latin typeface="+mn-lt"/>
            </a:rPr>
            <a:t> &amp; tag local influencers</a:t>
          </a:r>
        </a:p>
      </dgm:t>
    </dgm:pt>
    <dgm:pt modelId="{FBC959CF-B42F-A64D-A97D-8F0BC4A89D41}" type="parTrans" cxnId="{537B0EF7-A283-654B-8BD7-BE02E88CDA3A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7A130D0F-9FE5-4243-98BF-75F5C3383C70}" type="sibTrans" cxnId="{537B0EF7-A283-654B-8BD7-BE02E88CDA3A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F9A980CD-0B3B-5144-9AEE-FD93339331C0}">
      <dgm:prSet custT="1"/>
      <dgm:spPr/>
      <dgm:t>
        <a:bodyPr/>
        <a:lstStyle/>
        <a:p>
          <a:r>
            <a:rPr lang="en" sz="1500" b="1" dirty="0">
              <a:latin typeface="+mn-lt"/>
            </a:rPr>
            <a:t>Online Webinars / Panels</a:t>
          </a:r>
          <a:endParaRPr lang="en" sz="1500" dirty="0">
            <a:latin typeface="+mn-lt"/>
          </a:endParaRPr>
        </a:p>
      </dgm:t>
    </dgm:pt>
    <dgm:pt modelId="{EE004C87-8942-A241-9507-DEB56FB2334B}" type="parTrans" cxnId="{51C75C4B-8375-8340-90F1-60DC77C95A54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EA9CA3BB-67CD-9842-AF3C-44C6C6B3D7EB}" type="sibTrans" cxnId="{51C75C4B-8375-8340-90F1-60DC77C95A54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0EA2B6E9-E47C-6240-B7E5-CC38DBB45999}">
      <dgm:prSet custT="1"/>
      <dgm:spPr/>
      <dgm:t>
        <a:bodyPr/>
        <a:lstStyle/>
        <a:p>
          <a:r>
            <a:rPr lang="en" sz="1500" b="1" dirty="0">
              <a:latin typeface="+mn-lt"/>
            </a:rPr>
            <a:t>Offer certificates of attendance</a:t>
          </a:r>
        </a:p>
      </dgm:t>
    </dgm:pt>
    <dgm:pt modelId="{17BF7A3D-065C-EC4C-B515-94B308A31B2C}" type="parTrans" cxnId="{004847CF-3706-2442-90E7-D24F874FA202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38CBD02-9B41-EF47-B73E-A8AEF9A1B539}" type="sibTrans" cxnId="{004847CF-3706-2442-90E7-D24F874FA202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6DDC08C-8DC2-494A-B9D8-364FECE22166}">
      <dgm:prSet custT="1"/>
      <dgm:spPr/>
      <dgm:t>
        <a:bodyPr/>
        <a:lstStyle/>
        <a:p>
          <a:r>
            <a:rPr lang="en" sz="1500" dirty="0">
              <a:latin typeface="+mn-lt"/>
            </a:rPr>
            <a:t>Keep </a:t>
          </a:r>
          <a:r>
            <a:rPr lang="en" sz="1500" b="1" dirty="0">
              <a:latin typeface="+mn-lt"/>
            </a:rPr>
            <a:t>timing suitable </a:t>
          </a:r>
          <a:r>
            <a:rPr lang="en" sz="1500" dirty="0">
              <a:latin typeface="+mn-lt"/>
            </a:rPr>
            <a:t>(e.g. lunch or early evening)</a:t>
          </a:r>
        </a:p>
      </dgm:t>
    </dgm:pt>
    <dgm:pt modelId="{B5471E3B-657E-0A49-A521-E2A297D57EDC}" type="parTrans" cxnId="{4C69B25A-60F4-B04B-8E85-80471CE5CD94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E00E5DF1-26CD-9244-88F9-C24F3B2B550F}" type="sibTrans" cxnId="{4C69B25A-60F4-B04B-8E85-80471CE5CD94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D4A68349-D73D-E94F-9253-B1E8D172B9B3}">
      <dgm:prSet custT="1"/>
      <dgm:spPr/>
      <dgm:t>
        <a:bodyPr/>
        <a:lstStyle/>
        <a:p>
          <a:r>
            <a:rPr lang="en" sz="1500" dirty="0">
              <a:latin typeface="+mn-lt"/>
            </a:rPr>
            <a:t>Send calendar invites/</a:t>
          </a:r>
          <a:r>
            <a:rPr lang="en" sz="1500" b="1" dirty="0">
              <a:latin typeface="+mn-lt"/>
            </a:rPr>
            <a:t>reminders</a:t>
          </a:r>
        </a:p>
      </dgm:t>
    </dgm:pt>
    <dgm:pt modelId="{CBF8A7F9-F7C8-CF4B-8442-503972C603A8}" type="parTrans" cxnId="{4A480C3B-28D6-F247-8476-D4BF87055C21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26CE3011-6051-B84D-8616-7B79986BB66E}" type="sibTrans" cxnId="{4A480C3B-28D6-F247-8476-D4BF87055C21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B9406295-2CF0-DE41-A6E7-5F1F0A8C4122}">
      <dgm:prSet custT="1"/>
      <dgm:spPr/>
      <dgm:t>
        <a:bodyPr/>
        <a:lstStyle/>
        <a:p>
          <a:r>
            <a:rPr lang="en" sz="1500" b="1" dirty="0">
              <a:latin typeface="+mn-lt"/>
            </a:rPr>
            <a:t>Record and share </a:t>
          </a:r>
          <a:r>
            <a:rPr lang="en" sz="1500" dirty="0">
              <a:latin typeface="+mn-lt"/>
            </a:rPr>
            <a:t>afterward</a:t>
          </a:r>
        </a:p>
      </dgm:t>
    </dgm:pt>
    <dgm:pt modelId="{AFCC15B3-3E6A-1E46-9CD5-DAB94AF7F35F}" type="parTrans" cxnId="{CF1E9F55-129B-054C-8497-8F11E675C869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B248E6BE-5879-244D-BE40-183A1057E4DF}" type="sibTrans" cxnId="{CF1E9F55-129B-054C-8497-8F11E675C869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07631E67-F645-884B-87EC-CCC0D84B40D3}">
      <dgm:prSet custT="1"/>
      <dgm:spPr/>
      <dgm:t>
        <a:bodyPr/>
        <a:lstStyle/>
        <a:p>
          <a:r>
            <a:rPr lang="en" sz="1500" b="1" dirty="0">
              <a:latin typeface="+mn-lt"/>
            </a:rPr>
            <a:t>School/Youth Activities</a:t>
          </a:r>
          <a:endParaRPr lang="en" sz="1500" dirty="0">
            <a:latin typeface="+mn-lt"/>
          </a:endParaRPr>
        </a:p>
      </dgm:t>
    </dgm:pt>
    <dgm:pt modelId="{4AB9005D-7999-6F44-86BA-CC3B8CD9D8C0}" type="parTrans" cxnId="{C72072CC-4349-3441-A27A-C34C94E1E7A5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F41BDD2D-34F0-4F4C-9E1E-78FF3077DD53}" type="sibTrans" cxnId="{C72072CC-4349-3441-A27A-C34C94E1E7A5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10AFF30E-051F-794D-8342-B01D9F74FEAC}">
      <dgm:prSet custT="1"/>
      <dgm:spPr/>
      <dgm:t>
        <a:bodyPr/>
        <a:lstStyle/>
        <a:p>
          <a:r>
            <a:rPr lang="en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Include </a:t>
          </a:r>
          <a:r>
            <a:rPr lang="en" sz="15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fun elements </a:t>
          </a:r>
          <a:r>
            <a:rPr lang="en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(games, drawings, competitions)</a:t>
          </a:r>
        </a:p>
      </dgm:t>
    </dgm:pt>
    <dgm:pt modelId="{4179DFB3-7CB5-824B-ACB8-14EA15708F3E}" type="parTrans" cxnId="{8DF08C54-5C11-294F-A331-37144AA1E39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1166F32D-F583-EE42-B4DF-0EBB8AED988F}" type="sibTrans" cxnId="{8DF08C54-5C11-294F-A331-37144AA1E398}">
      <dgm:prSet/>
      <dgm:spPr/>
      <dgm:t>
        <a:bodyPr/>
        <a:lstStyle/>
        <a:p>
          <a:endParaRPr lang="el-GR" sz="1500">
            <a:latin typeface="+mn-lt"/>
          </a:endParaRPr>
        </a:p>
      </dgm:t>
    </dgm:pt>
    <dgm:pt modelId="{8886FCD4-6C64-6747-BFE4-3EE5FBCCD954}">
      <dgm:prSet custT="1"/>
      <dgm:spPr/>
      <dgm:t>
        <a:bodyPr/>
        <a:lstStyle/>
        <a:p>
          <a:r>
            <a:rPr lang="en" sz="1500" b="1" kern="1200" dirty="0"/>
            <a:t>Workplace Initiatives</a:t>
          </a:r>
          <a:endParaRPr lang="en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gm:t>
    </dgm:pt>
    <dgm:pt modelId="{B416156F-8899-FB41-A6DB-0AB6A0D6F0DD}" type="parTrans" cxnId="{06A9324A-BE1F-5841-8E1E-546B35934EF4}">
      <dgm:prSet/>
      <dgm:spPr/>
      <dgm:t>
        <a:bodyPr/>
        <a:lstStyle/>
        <a:p>
          <a:endParaRPr lang="el-GR" sz="1500"/>
        </a:p>
      </dgm:t>
    </dgm:pt>
    <dgm:pt modelId="{8BCB0AA4-B6A5-5547-BB60-1D5D43E5D28D}" type="sibTrans" cxnId="{06A9324A-BE1F-5841-8E1E-546B35934EF4}">
      <dgm:prSet/>
      <dgm:spPr/>
      <dgm:t>
        <a:bodyPr/>
        <a:lstStyle/>
        <a:p>
          <a:endParaRPr lang="el-GR" sz="1500"/>
        </a:p>
      </dgm:t>
    </dgm:pt>
    <dgm:pt modelId="{18991CEA-BD88-D74F-9CB9-D22DCC690D03}">
      <dgm:prSet custT="1"/>
      <dgm:spPr/>
      <dgm:t>
        <a:bodyPr/>
        <a:lstStyle/>
        <a:p>
          <a:r>
            <a:rPr lang="en" sz="1500" dirty="0"/>
            <a:t>Offer </a:t>
          </a:r>
          <a:r>
            <a:rPr lang="en" sz="1500" b="1" dirty="0"/>
            <a:t>short lunchtime sessions</a:t>
          </a:r>
          <a:endParaRPr lang="el-GR" sz="1500" dirty="0"/>
        </a:p>
      </dgm:t>
    </dgm:pt>
    <dgm:pt modelId="{81957FF7-F9DD-B94B-A848-743A6B04883E}" type="parTrans" cxnId="{95455CA2-62E0-1541-857D-B8C4E9567FDC}">
      <dgm:prSet/>
      <dgm:spPr/>
      <dgm:t>
        <a:bodyPr/>
        <a:lstStyle/>
        <a:p>
          <a:endParaRPr lang="el-GR" sz="1500"/>
        </a:p>
      </dgm:t>
    </dgm:pt>
    <dgm:pt modelId="{59F12B06-77DB-964E-8AC3-A604B6F8AE1A}" type="sibTrans" cxnId="{95455CA2-62E0-1541-857D-B8C4E9567FDC}">
      <dgm:prSet/>
      <dgm:spPr/>
      <dgm:t>
        <a:bodyPr/>
        <a:lstStyle/>
        <a:p>
          <a:endParaRPr lang="el-GR" sz="1500"/>
        </a:p>
      </dgm:t>
    </dgm:pt>
    <dgm:pt modelId="{E6DD881F-54F9-8A4E-AA4C-24F455A10B03}">
      <dgm:prSet custT="1"/>
      <dgm:spPr/>
      <dgm:t>
        <a:bodyPr/>
        <a:lstStyle/>
        <a:p>
          <a:r>
            <a:rPr lang="en" sz="1500" b="1" dirty="0"/>
            <a:t>Printed Campaigns / Posters</a:t>
          </a:r>
          <a:endParaRPr lang="en" sz="1500" dirty="0"/>
        </a:p>
      </dgm:t>
    </dgm:pt>
    <dgm:pt modelId="{5E579CE3-D291-B049-A163-0A9D95804B23}" type="parTrans" cxnId="{3CA93F2E-4C46-4042-9118-9497B9EDB3E8}">
      <dgm:prSet/>
      <dgm:spPr/>
      <dgm:t>
        <a:bodyPr/>
        <a:lstStyle/>
        <a:p>
          <a:endParaRPr lang="el-GR" sz="1500"/>
        </a:p>
      </dgm:t>
    </dgm:pt>
    <dgm:pt modelId="{39AA10C9-576B-1043-BEAA-C361811FC0AB}" type="sibTrans" cxnId="{3CA93F2E-4C46-4042-9118-9497B9EDB3E8}">
      <dgm:prSet/>
      <dgm:spPr/>
      <dgm:t>
        <a:bodyPr/>
        <a:lstStyle/>
        <a:p>
          <a:endParaRPr lang="el-GR" sz="1500"/>
        </a:p>
      </dgm:t>
    </dgm:pt>
    <dgm:pt modelId="{2358807B-F60C-F344-B171-67473F3FEEEB}">
      <dgm:prSet custT="1"/>
      <dgm:spPr/>
      <dgm:t>
        <a:bodyPr/>
        <a:lstStyle/>
        <a:p>
          <a:r>
            <a:rPr lang="en" sz="1500" dirty="0"/>
            <a:t>Include </a:t>
          </a:r>
          <a:r>
            <a:rPr lang="en" sz="1500" b="1" dirty="0"/>
            <a:t>QR codes linking </a:t>
          </a:r>
          <a:r>
            <a:rPr lang="en" sz="1500" dirty="0"/>
            <a:t>to more info or event pages</a:t>
          </a:r>
        </a:p>
      </dgm:t>
    </dgm:pt>
    <dgm:pt modelId="{3B60491D-235A-2641-9B7F-2CA6CC191CEF}" type="parTrans" cxnId="{C3135847-2895-C948-85CA-9D9F92FE3EA5}">
      <dgm:prSet/>
      <dgm:spPr/>
      <dgm:t>
        <a:bodyPr/>
        <a:lstStyle/>
        <a:p>
          <a:endParaRPr lang="el-GR" sz="1500"/>
        </a:p>
      </dgm:t>
    </dgm:pt>
    <dgm:pt modelId="{C32AACE3-1D45-2A49-A664-2C2E885F9D0B}" type="sibTrans" cxnId="{C3135847-2895-C948-85CA-9D9F92FE3EA5}">
      <dgm:prSet/>
      <dgm:spPr/>
      <dgm:t>
        <a:bodyPr/>
        <a:lstStyle/>
        <a:p>
          <a:endParaRPr lang="el-GR" sz="1500"/>
        </a:p>
      </dgm:t>
    </dgm:pt>
    <dgm:pt modelId="{01F04E7F-0017-6A46-ACC5-BB6EFD402E99}">
      <dgm:prSet custT="1"/>
      <dgm:spPr/>
      <dgm:t>
        <a:bodyPr/>
        <a:lstStyle/>
        <a:p>
          <a:r>
            <a:rPr lang="en" sz="1500" b="1" dirty="0">
              <a:latin typeface="+mn-lt"/>
            </a:rPr>
            <a:t>Post consistently before</a:t>
          </a:r>
          <a:r>
            <a:rPr lang="en" sz="1500" dirty="0">
              <a:latin typeface="+mn-lt"/>
            </a:rPr>
            <a:t> and during MAW</a:t>
          </a:r>
          <a:endParaRPr lang="en" sz="1500" b="1" dirty="0">
            <a:latin typeface="+mn-lt"/>
          </a:endParaRPr>
        </a:p>
      </dgm:t>
    </dgm:pt>
    <dgm:pt modelId="{47DDF602-7F05-0240-BE53-C94C51BBBFA8}" type="parTrans" cxnId="{C8449FDF-5037-8341-B728-887644A87F4E}">
      <dgm:prSet/>
      <dgm:spPr/>
      <dgm:t>
        <a:bodyPr/>
        <a:lstStyle/>
        <a:p>
          <a:endParaRPr lang="el-GR" sz="1500"/>
        </a:p>
      </dgm:t>
    </dgm:pt>
    <dgm:pt modelId="{987FCBB2-8E26-9A46-9FE8-71D06BBDEA59}" type="sibTrans" cxnId="{C8449FDF-5037-8341-B728-887644A87F4E}">
      <dgm:prSet/>
      <dgm:spPr/>
      <dgm:t>
        <a:bodyPr/>
        <a:lstStyle/>
        <a:p>
          <a:endParaRPr lang="el-GR" sz="1500"/>
        </a:p>
      </dgm:t>
    </dgm:pt>
    <dgm:pt modelId="{4B043D09-1811-A04F-887D-613340116A0A}" type="pres">
      <dgm:prSet presAssocID="{28F438BC-E49E-9447-84A1-A8EC12FDADA6}" presName="Name0" presStyleCnt="0">
        <dgm:presLayoutVars>
          <dgm:dir/>
          <dgm:animLvl val="lvl"/>
          <dgm:resizeHandles val="exact"/>
        </dgm:presLayoutVars>
      </dgm:prSet>
      <dgm:spPr/>
    </dgm:pt>
    <dgm:pt modelId="{38A53056-52D9-EB43-8652-AD2B66087929}" type="pres">
      <dgm:prSet presAssocID="{6179B4F4-D1CA-A541-BE2B-6E26DD671A08}" presName="composite" presStyleCnt="0"/>
      <dgm:spPr/>
    </dgm:pt>
    <dgm:pt modelId="{01557FFB-E28B-7543-9E0E-C2563C64A2E4}" type="pres">
      <dgm:prSet presAssocID="{6179B4F4-D1CA-A541-BE2B-6E26DD671A08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009F6F29-7B5A-9D4D-BB82-83D63245C48B}" type="pres">
      <dgm:prSet presAssocID="{6179B4F4-D1CA-A541-BE2B-6E26DD671A08}" presName="desTx" presStyleLbl="alignAccFollowNode1" presStyleIdx="0" presStyleCnt="7">
        <dgm:presLayoutVars>
          <dgm:bulletEnabled val="1"/>
        </dgm:presLayoutVars>
      </dgm:prSet>
      <dgm:spPr/>
    </dgm:pt>
    <dgm:pt modelId="{79BF1F66-FDC6-1F47-9B67-327589DC6FD6}" type="pres">
      <dgm:prSet presAssocID="{85B94062-A5E9-BB47-A53F-B73EEBFF40B4}" presName="space" presStyleCnt="0"/>
      <dgm:spPr/>
    </dgm:pt>
    <dgm:pt modelId="{DA1E3971-4651-7547-8EEE-42B628203B24}" type="pres">
      <dgm:prSet presAssocID="{6001F7B8-59A5-1B44-B8A1-61B3D9507692}" presName="composite" presStyleCnt="0"/>
      <dgm:spPr/>
    </dgm:pt>
    <dgm:pt modelId="{CD59F3B8-84B7-C542-9A77-FE61C505111D}" type="pres">
      <dgm:prSet presAssocID="{6001F7B8-59A5-1B44-B8A1-61B3D9507692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75E8E475-20D5-D14E-8214-76E01A9C2EAD}" type="pres">
      <dgm:prSet presAssocID="{6001F7B8-59A5-1B44-B8A1-61B3D9507692}" presName="desTx" presStyleLbl="alignAccFollowNode1" presStyleIdx="1" presStyleCnt="7">
        <dgm:presLayoutVars>
          <dgm:bulletEnabled val="1"/>
        </dgm:presLayoutVars>
      </dgm:prSet>
      <dgm:spPr/>
    </dgm:pt>
    <dgm:pt modelId="{14480BE5-DD92-9948-BE23-7DEC19EC6562}" type="pres">
      <dgm:prSet presAssocID="{87FFCDB6-6CB2-C849-AA2C-2D7C381B14B8}" presName="space" presStyleCnt="0"/>
      <dgm:spPr/>
    </dgm:pt>
    <dgm:pt modelId="{2C8D8649-8D0B-5440-8527-593EB2A6A9C1}" type="pres">
      <dgm:prSet presAssocID="{ADACA9B1-8682-FB4A-AC72-4EE116847356}" presName="composite" presStyleCnt="0"/>
      <dgm:spPr/>
    </dgm:pt>
    <dgm:pt modelId="{8D821D7E-010D-134C-A8D4-EB0402BD055A}" type="pres">
      <dgm:prSet presAssocID="{ADACA9B1-8682-FB4A-AC72-4EE116847356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7A2ACCE9-2784-F144-931D-FC5DB504D68D}" type="pres">
      <dgm:prSet presAssocID="{ADACA9B1-8682-FB4A-AC72-4EE116847356}" presName="desTx" presStyleLbl="alignAccFollowNode1" presStyleIdx="2" presStyleCnt="7">
        <dgm:presLayoutVars>
          <dgm:bulletEnabled val="1"/>
        </dgm:presLayoutVars>
      </dgm:prSet>
      <dgm:spPr/>
    </dgm:pt>
    <dgm:pt modelId="{3A18F31F-F5AF-384A-8DF5-A9D51CC7E281}" type="pres">
      <dgm:prSet presAssocID="{273D5478-8437-9B4D-88C6-FC66723BC57C}" presName="space" presStyleCnt="0"/>
      <dgm:spPr/>
    </dgm:pt>
    <dgm:pt modelId="{91D96CA8-C22F-7D41-A0FD-E378DC9A1479}" type="pres">
      <dgm:prSet presAssocID="{F9A980CD-0B3B-5144-9AEE-FD93339331C0}" presName="composite" presStyleCnt="0"/>
      <dgm:spPr/>
    </dgm:pt>
    <dgm:pt modelId="{4959B9BA-98F4-1D4B-A488-1F0DE6D54161}" type="pres">
      <dgm:prSet presAssocID="{F9A980CD-0B3B-5144-9AEE-FD93339331C0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28988A04-B3AE-2048-B34B-051F4548F4BC}" type="pres">
      <dgm:prSet presAssocID="{F9A980CD-0B3B-5144-9AEE-FD93339331C0}" presName="desTx" presStyleLbl="alignAccFollowNode1" presStyleIdx="3" presStyleCnt="7">
        <dgm:presLayoutVars>
          <dgm:bulletEnabled val="1"/>
        </dgm:presLayoutVars>
      </dgm:prSet>
      <dgm:spPr/>
    </dgm:pt>
    <dgm:pt modelId="{DCA24D2D-EA7F-6344-BFA2-5109731012AC}" type="pres">
      <dgm:prSet presAssocID="{EA9CA3BB-67CD-9842-AF3C-44C6C6B3D7EB}" presName="space" presStyleCnt="0"/>
      <dgm:spPr/>
    </dgm:pt>
    <dgm:pt modelId="{2CE9CCE7-6BA3-4942-BD42-C7490637875E}" type="pres">
      <dgm:prSet presAssocID="{07631E67-F645-884B-87EC-CCC0D84B40D3}" presName="composite" presStyleCnt="0"/>
      <dgm:spPr/>
    </dgm:pt>
    <dgm:pt modelId="{F7FC5EA8-5C9D-C448-AC26-802043B41991}" type="pres">
      <dgm:prSet presAssocID="{07631E67-F645-884B-87EC-CCC0D84B40D3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F2CA8317-C069-0248-B77C-435A6A1B2404}" type="pres">
      <dgm:prSet presAssocID="{07631E67-F645-884B-87EC-CCC0D84B40D3}" presName="desTx" presStyleLbl="alignAccFollowNode1" presStyleIdx="4" presStyleCnt="7">
        <dgm:presLayoutVars>
          <dgm:bulletEnabled val="1"/>
        </dgm:presLayoutVars>
      </dgm:prSet>
      <dgm:spPr/>
    </dgm:pt>
    <dgm:pt modelId="{6F4D261C-5ECC-3046-8F07-E00EA076B2A3}" type="pres">
      <dgm:prSet presAssocID="{F41BDD2D-34F0-4F4C-9E1E-78FF3077DD53}" presName="space" presStyleCnt="0"/>
      <dgm:spPr/>
    </dgm:pt>
    <dgm:pt modelId="{06E75C2C-E7A8-2B47-BE84-476D9EFC1424}" type="pres">
      <dgm:prSet presAssocID="{8886FCD4-6C64-6747-BFE4-3EE5FBCCD954}" presName="composite" presStyleCnt="0"/>
      <dgm:spPr/>
    </dgm:pt>
    <dgm:pt modelId="{444C6C1C-F7AE-0C48-AF89-2D10539E8E0C}" type="pres">
      <dgm:prSet presAssocID="{8886FCD4-6C64-6747-BFE4-3EE5FBCCD954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36D0D55C-0E09-534B-8EE0-8C6155FBA36D}" type="pres">
      <dgm:prSet presAssocID="{8886FCD4-6C64-6747-BFE4-3EE5FBCCD954}" presName="desTx" presStyleLbl="alignAccFollowNode1" presStyleIdx="5" presStyleCnt="7">
        <dgm:presLayoutVars>
          <dgm:bulletEnabled val="1"/>
        </dgm:presLayoutVars>
      </dgm:prSet>
      <dgm:spPr/>
    </dgm:pt>
    <dgm:pt modelId="{31604191-9272-3446-9D35-62E8B98710FC}" type="pres">
      <dgm:prSet presAssocID="{8BCB0AA4-B6A5-5547-BB60-1D5D43E5D28D}" presName="space" presStyleCnt="0"/>
      <dgm:spPr/>
    </dgm:pt>
    <dgm:pt modelId="{70FDF781-E78A-9A48-A8DB-AD356AA72D83}" type="pres">
      <dgm:prSet presAssocID="{E6DD881F-54F9-8A4E-AA4C-24F455A10B03}" presName="composite" presStyleCnt="0"/>
      <dgm:spPr/>
    </dgm:pt>
    <dgm:pt modelId="{2C2787B3-76EF-F547-A737-CB28364B51A9}" type="pres">
      <dgm:prSet presAssocID="{E6DD881F-54F9-8A4E-AA4C-24F455A10B03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FB92DA54-24A1-544B-A633-764FA8C27DDF}" type="pres">
      <dgm:prSet presAssocID="{E6DD881F-54F9-8A4E-AA4C-24F455A10B03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BA40EA03-CAE0-974C-82D8-25157794AF84}" type="presOf" srcId="{C92CFA2E-1443-D843-8F72-6058B4682ADC}" destId="{7A2ACCE9-2784-F144-931D-FC5DB504D68D}" srcOrd="0" destOrd="1" presId="urn:microsoft.com/office/officeart/2005/8/layout/hList1"/>
    <dgm:cxn modelId="{EC697F0E-A630-A249-AAEF-2D12E0BD8979}" type="presOf" srcId="{1BDD041E-8F4E-0848-90F4-65D4388FEA80}" destId="{009F6F29-7B5A-9D4D-BB82-83D63245C48B}" srcOrd="0" destOrd="1" presId="urn:microsoft.com/office/officeart/2005/8/layout/hList1"/>
    <dgm:cxn modelId="{B0675018-CEDB-4A44-9CDD-F3980A4039ED}" srcId="{ADACA9B1-8682-FB4A-AC72-4EE116847356}" destId="{8D018AB9-1D74-F348-84AC-53D0EDCB669C}" srcOrd="0" destOrd="0" parTransId="{BDB3E822-9AD8-3E44-A824-378F51E14482}" sibTransId="{F1646B79-C90B-FA46-8B28-D0910A038DFF}"/>
    <dgm:cxn modelId="{BDD6451E-0BE0-B846-A7D1-B4C687E81B48}" srcId="{28F438BC-E49E-9447-84A1-A8EC12FDADA6}" destId="{6179B4F4-D1CA-A541-BE2B-6E26DD671A08}" srcOrd="0" destOrd="0" parTransId="{3D03EB2E-157C-BC49-A14D-04D0E97AD694}" sibTransId="{85B94062-A5E9-BB47-A53F-B73EEBFF40B4}"/>
    <dgm:cxn modelId="{64FDDC23-76C0-8C49-B3AA-471023E9E77A}" type="presOf" srcId="{18991CEA-BD88-D74F-9CB9-D22DCC690D03}" destId="{36D0D55C-0E09-534B-8EE0-8C6155FBA36D}" srcOrd="0" destOrd="0" presId="urn:microsoft.com/office/officeart/2005/8/layout/hList1"/>
    <dgm:cxn modelId="{F345032A-4054-1343-A640-4626E3216665}" type="presOf" srcId="{10AFF30E-051F-794D-8342-B01D9F74FEAC}" destId="{F2CA8317-C069-0248-B77C-435A6A1B2404}" srcOrd="0" destOrd="0" presId="urn:microsoft.com/office/officeart/2005/8/layout/hList1"/>
    <dgm:cxn modelId="{EA5DEA2B-D51D-0546-B60E-4539E080A0A5}" srcId="{6179B4F4-D1CA-A541-BE2B-6E26DD671A08}" destId="{1BDD041E-8F4E-0848-90F4-65D4388FEA80}" srcOrd="1" destOrd="0" parTransId="{1560AC97-7028-2B4A-80A9-F3DE2B707AEA}" sibTransId="{335DB554-57AB-164C-812C-40E70D6A8D06}"/>
    <dgm:cxn modelId="{3CA93F2E-4C46-4042-9118-9497B9EDB3E8}" srcId="{28F438BC-E49E-9447-84A1-A8EC12FDADA6}" destId="{E6DD881F-54F9-8A4E-AA4C-24F455A10B03}" srcOrd="6" destOrd="0" parTransId="{5E579CE3-D291-B049-A163-0A9D95804B23}" sibTransId="{39AA10C9-576B-1043-BEAA-C361811FC0AB}"/>
    <dgm:cxn modelId="{DADB4F38-93D7-664C-9F59-09679232EA82}" type="presOf" srcId="{86DDC08C-8DC2-494A-B9D8-364FECE22166}" destId="{28988A04-B3AE-2048-B34B-051F4548F4BC}" srcOrd="0" destOrd="1" presId="urn:microsoft.com/office/officeart/2005/8/layout/hList1"/>
    <dgm:cxn modelId="{0E5D9638-3FF5-C549-8EA3-F2671736B916}" type="presOf" srcId="{E6DD881F-54F9-8A4E-AA4C-24F455A10B03}" destId="{2C2787B3-76EF-F547-A737-CB28364B51A9}" srcOrd="0" destOrd="0" presId="urn:microsoft.com/office/officeart/2005/8/layout/hList1"/>
    <dgm:cxn modelId="{4A480C3B-28D6-F247-8476-D4BF87055C21}" srcId="{F9A980CD-0B3B-5144-9AEE-FD93339331C0}" destId="{D4A68349-D73D-E94F-9253-B1E8D172B9B3}" srcOrd="2" destOrd="0" parTransId="{CBF8A7F9-F7C8-CF4B-8442-503972C603A8}" sibTransId="{26CE3011-6051-B84D-8616-7B79986BB66E}"/>
    <dgm:cxn modelId="{B768743C-858C-BA4E-AA89-542E31D7C663}" type="presOf" srcId="{07631E67-F645-884B-87EC-CCC0D84B40D3}" destId="{F7FC5EA8-5C9D-C448-AC26-802043B41991}" srcOrd="0" destOrd="0" presId="urn:microsoft.com/office/officeart/2005/8/layout/hList1"/>
    <dgm:cxn modelId="{C3135847-2895-C948-85CA-9D9F92FE3EA5}" srcId="{E6DD881F-54F9-8A4E-AA4C-24F455A10B03}" destId="{2358807B-F60C-F344-B171-67473F3FEEEB}" srcOrd="0" destOrd="0" parTransId="{3B60491D-235A-2641-9B7F-2CA6CC191CEF}" sibTransId="{C32AACE3-1D45-2A49-A664-2C2E885F9D0B}"/>
    <dgm:cxn modelId="{06A9324A-BE1F-5841-8E1E-546B35934EF4}" srcId="{28F438BC-E49E-9447-84A1-A8EC12FDADA6}" destId="{8886FCD4-6C64-6747-BFE4-3EE5FBCCD954}" srcOrd="5" destOrd="0" parTransId="{B416156F-8899-FB41-A6DB-0AB6A0D6F0DD}" sibTransId="{8BCB0AA4-B6A5-5547-BB60-1D5D43E5D28D}"/>
    <dgm:cxn modelId="{51C75C4B-8375-8340-90F1-60DC77C95A54}" srcId="{28F438BC-E49E-9447-84A1-A8EC12FDADA6}" destId="{F9A980CD-0B3B-5144-9AEE-FD93339331C0}" srcOrd="3" destOrd="0" parTransId="{EE004C87-8942-A241-9507-DEB56FB2334B}" sibTransId="{EA9CA3BB-67CD-9842-AF3C-44C6C6B3D7EB}"/>
    <dgm:cxn modelId="{8DF08C54-5C11-294F-A331-37144AA1E398}" srcId="{07631E67-F645-884B-87EC-CCC0D84B40D3}" destId="{10AFF30E-051F-794D-8342-B01D9F74FEAC}" srcOrd="0" destOrd="0" parTransId="{4179DFB3-7CB5-824B-ACB8-14EA15708F3E}" sibTransId="{1166F32D-F583-EE42-B4DF-0EBB8AED988F}"/>
    <dgm:cxn modelId="{CF1E9F55-129B-054C-8497-8F11E675C869}" srcId="{F9A980CD-0B3B-5144-9AEE-FD93339331C0}" destId="{B9406295-2CF0-DE41-A6E7-5F1F0A8C4122}" srcOrd="3" destOrd="0" parTransId="{AFCC15B3-3E6A-1E46-9CD5-DAB94AF7F35F}" sibTransId="{B248E6BE-5879-244D-BE40-183A1057E4DF}"/>
    <dgm:cxn modelId="{4C69B25A-60F4-B04B-8E85-80471CE5CD94}" srcId="{F9A980CD-0B3B-5144-9AEE-FD93339331C0}" destId="{86DDC08C-8DC2-494A-B9D8-364FECE22166}" srcOrd="1" destOrd="0" parTransId="{B5471E3B-657E-0A49-A521-E2A297D57EDC}" sibTransId="{E00E5DF1-26CD-9244-88F9-C24F3B2B550F}"/>
    <dgm:cxn modelId="{F2E6BA5E-7E9F-E049-9372-43630D41B448}" srcId="{28F438BC-E49E-9447-84A1-A8EC12FDADA6}" destId="{ADACA9B1-8682-FB4A-AC72-4EE116847356}" srcOrd="2" destOrd="0" parTransId="{4661FDF6-C195-0A44-B13E-E71386BF0027}" sibTransId="{273D5478-8437-9B4D-88C6-FC66723BC57C}"/>
    <dgm:cxn modelId="{8EF4DF6D-F0BD-9349-A48A-AAC6658D8960}" srcId="{6001F7B8-59A5-1B44-B8A1-61B3D9507692}" destId="{2A9B1002-63F0-4848-925A-76A8E57556DF}" srcOrd="2" destOrd="0" parTransId="{82C9A572-41BC-774E-8FB8-A0FADAC1B460}" sibTransId="{4913C21B-28D6-554D-99DC-1855BD1D7753}"/>
    <dgm:cxn modelId="{A12D5D74-247B-9547-8386-56E57134581B}" type="presOf" srcId="{8D018AB9-1D74-F348-84AC-53D0EDCB669C}" destId="{7A2ACCE9-2784-F144-931D-FC5DB504D68D}" srcOrd="0" destOrd="0" presId="urn:microsoft.com/office/officeart/2005/8/layout/hList1"/>
    <dgm:cxn modelId="{8AA33A77-8EA0-9D45-AD98-6C38D6E99346}" srcId="{6001F7B8-59A5-1B44-B8A1-61B3D9507692}" destId="{91284875-0F7D-EF4D-A27B-DFA487C2C4BC}" srcOrd="1" destOrd="0" parTransId="{A97F632F-146B-E840-A56D-88FB7A6A0E4C}" sibTransId="{E87FE272-C814-B048-9159-EE9142F3B9A0}"/>
    <dgm:cxn modelId="{C5CFF77A-B41F-9147-B87E-2547E8FC2768}" type="presOf" srcId="{F9A980CD-0B3B-5144-9AEE-FD93339331C0}" destId="{4959B9BA-98F4-1D4B-A488-1F0DE6D54161}" srcOrd="0" destOrd="0" presId="urn:microsoft.com/office/officeart/2005/8/layout/hList1"/>
    <dgm:cxn modelId="{3042C47C-D536-A54E-8B14-76653C83A2CC}" type="presOf" srcId="{2358807B-F60C-F344-B171-67473F3FEEEB}" destId="{FB92DA54-24A1-544B-A633-764FA8C27DDF}" srcOrd="0" destOrd="0" presId="urn:microsoft.com/office/officeart/2005/8/layout/hList1"/>
    <dgm:cxn modelId="{6466727D-A6AB-1B43-BF66-548AE166CFE6}" type="presOf" srcId="{327DA623-F153-B84F-965B-658ADE45C2AA}" destId="{7A2ACCE9-2784-F144-931D-FC5DB504D68D}" srcOrd="0" destOrd="3" presId="urn:microsoft.com/office/officeart/2005/8/layout/hList1"/>
    <dgm:cxn modelId="{F1277486-1C65-1641-A239-6F538626F480}" type="presOf" srcId="{B9406295-2CF0-DE41-A6E7-5F1F0A8C4122}" destId="{28988A04-B3AE-2048-B34B-051F4548F4BC}" srcOrd="0" destOrd="3" presId="urn:microsoft.com/office/officeart/2005/8/layout/hList1"/>
    <dgm:cxn modelId="{DA1B7E9C-085E-8B4B-93A9-05F93F46E893}" type="presOf" srcId="{8886FCD4-6C64-6747-BFE4-3EE5FBCCD954}" destId="{444C6C1C-F7AE-0C48-AF89-2D10539E8E0C}" srcOrd="0" destOrd="0" presId="urn:microsoft.com/office/officeart/2005/8/layout/hList1"/>
    <dgm:cxn modelId="{95455CA2-62E0-1541-857D-B8C4E9567FDC}" srcId="{8886FCD4-6C64-6747-BFE4-3EE5FBCCD954}" destId="{18991CEA-BD88-D74F-9CB9-D22DCC690D03}" srcOrd="0" destOrd="0" parTransId="{81957FF7-F9DD-B94B-A848-743A6B04883E}" sibTransId="{59F12B06-77DB-964E-8AC3-A604B6F8AE1A}"/>
    <dgm:cxn modelId="{93A2BEA4-60E1-8047-B592-8E469780F66B}" type="presOf" srcId="{91284875-0F7D-EF4D-A27B-DFA487C2C4BC}" destId="{75E8E475-20D5-D14E-8214-76E01A9C2EAD}" srcOrd="0" destOrd="1" presId="urn:microsoft.com/office/officeart/2005/8/layout/hList1"/>
    <dgm:cxn modelId="{F02B6DA7-88CA-4A44-8F7A-D1984A781FC0}" srcId="{ADACA9B1-8682-FB4A-AC72-4EE116847356}" destId="{C92CFA2E-1443-D843-8F72-6058B4682ADC}" srcOrd="1" destOrd="0" parTransId="{1D483BFD-4D0A-0548-A1FC-0677AD0618DF}" sibTransId="{4CBE9AB5-2826-FF48-B13B-5C326602D747}"/>
    <dgm:cxn modelId="{7B57BBAA-F4F1-E445-A304-E21EA4F01C9F}" srcId="{6179B4F4-D1CA-A541-BE2B-6E26DD671A08}" destId="{E60D30ED-F907-3D44-BD39-CD88B47E4808}" srcOrd="0" destOrd="0" parTransId="{8E8718F7-B27B-254E-ABE5-067DE432CF27}" sibTransId="{E846223B-77B1-BF4E-B953-213F251EC844}"/>
    <dgm:cxn modelId="{C6EB18AD-F345-4442-AE71-84CEFBD8643D}" type="presOf" srcId="{01F04E7F-0017-6A46-ACC5-BB6EFD402E99}" destId="{7A2ACCE9-2784-F144-931D-FC5DB504D68D}" srcOrd="0" destOrd="2" presId="urn:microsoft.com/office/officeart/2005/8/layout/hList1"/>
    <dgm:cxn modelId="{E80D3BB4-162D-3A47-9439-B3C8C4400EA0}" type="presOf" srcId="{28F438BC-E49E-9447-84A1-A8EC12FDADA6}" destId="{4B043D09-1811-A04F-887D-613340116A0A}" srcOrd="0" destOrd="0" presId="urn:microsoft.com/office/officeart/2005/8/layout/hList1"/>
    <dgm:cxn modelId="{B8F758BD-8C6D-D946-968D-963B42219BC9}" type="presOf" srcId="{6001F7B8-59A5-1B44-B8A1-61B3D9507692}" destId="{CD59F3B8-84B7-C542-9A77-FE61C505111D}" srcOrd="0" destOrd="0" presId="urn:microsoft.com/office/officeart/2005/8/layout/hList1"/>
    <dgm:cxn modelId="{DA3066C0-6F9C-CC4D-9BE5-FD57F22F862E}" type="presOf" srcId="{0EA2B6E9-E47C-6240-B7E5-CC38DBB45999}" destId="{28988A04-B3AE-2048-B34B-051F4548F4BC}" srcOrd="0" destOrd="0" presId="urn:microsoft.com/office/officeart/2005/8/layout/hList1"/>
    <dgm:cxn modelId="{090095C1-88A8-1043-8826-9D5B079F4F5B}" type="presOf" srcId="{ADACA9B1-8682-FB4A-AC72-4EE116847356}" destId="{8D821D7E-010D-134C-A8D4-EB0402BD055A}" srcOrd="0" destOrd="0" presId="urn:microsoft.com/office/officeart/2005/8/layout/hList1"/>
    <dgm:cxn modelId="{6B62D7C7-EDD7-3F4D-9E94-AD6BE082894C}" type="presOf" srcId="{E60D30ED-F907-3D44-BD39-CD88B47E4808}" destId="{009F6F29-7B5A-9D4D-BB82-83D63245C48B}" srcOrd="0" destOrd="0" presId="urn:microsoft.com/office/officeart/2005/8/layout/hList1"/>
    <dgm:cxn modelId="{EF4980C8-E73F-F040-A104-FAC1D71E3C5C}" type="presOf" srcId="{D4A68349-D73D-E94F-9253-B1E8D172B9B3}" destId="{28988A04-B3AE-2048-B34B-051F4548F4BC}" srcOrd="0" destOrd="2" presId="urn:microsoft.com/office/officeart/2005/8/layout/hList1"/>
    <dgm:cxn modelId="{A8971AC9-6C24-4749-B8B4-4BEC57D46266}" type="presOf" srcId="{2A9B1002-63F0-4848-925A-76A8E57556DF}" destId="{75E8E475-20D5-D14E-8214-76E01A9C2EAD}" srcOrd="0" destOrd="2" presId="urn:microsoft.com/office/officeart/2005/8/layout/hList1"/>
    <dgm:cxn modelId="{C72072CC-4349-3441-A27A-C34C94E1E7A5}" srcId="{28F438BC-E49E-9447-84A1-A8EC12FDADA6}" destId="{07631E67-F645-884B-87EC-CCC0D84B40D3}" srcOrd="4" destOrd="0" parTransId="{4AB9005D-7999-6F44-86BA-CC3B8CD9D8C0}" sibTransId="{F41BDD2D-34F0-4F4C-9E1E-78FF3077DD53}"/>
    <dgm:cxn modelId="{5516C4CD-2086-8A4A-866B-3B55B918BE9D}" srcId="{6001F7B8-59A5-1B44-B8A1-61B3D9507692}" destId="{DA51874D-E1C6-144A-9A9B-03F4B71F4D39}" srcOrd="0" destOrd="0" parTransId="{99681B54-5312-2A45-9BDA-5D022684FB1E}" sibTransId="{13ED5FF9-CC0A-AA45-B7CC-AF2B6E54A889}"/>
    <dgm:cxn modelId="{004847CF-3706-2442-90E7-D24F874FA202}" srcId="{F9A980CD-0B3B-5144-9AEE-FD93339331C0}" destId="{0EA2B6E9-E47C-6240-B7E5-CC38DBB45999}" srcOrd="0" destOrd="0" parTransId="{17BF7A3D-065C-EC4C-B515-94B308A31B2C}" sibTransId="{838CBD02-9B41-EF47-B73E-A8AEF9A1B539}"/>
    <dgm:cxn modelId="{C8449FDF-5037-8341-B728-887644A87F4E}" srcId="{ADACA9B1-8682-FB4A-AC72-4EE116847356}" destId="{01F04E7F-0017-6A46-ACC5-BB6EFD402E99}" srcOrd="2" destOrd="0" parTransId="{47DDF602-7F05-0240-BE53-C94C51BBBFA8}" sibTransId="{987FCBB2-8E26-9A46-9FE8-71D06BBDEA59}"/>
    <dgm:cxn modelId="{537B0EF7-A283-654B-8BD7-BE02E88CDA3A}" srcId="{ADACA9B1-8682-FB4A-AC72-4EE116847356}" destId="{327DA623-F153-B84F-965B-658ADE45C2AA}" srcOrd="3" destOrd="0" parTransId="{FBC959CF-B42F-A64D-A97D-8F0BC4A89D41}" sibTransId="{7A130D0F-9FE5-4243-98BF-75F5C3383C70}"/>
    <dgm:cxn modelId="{7CD672F8-AB41-8345-813B-6FF438C5E1AF}" type="presOf" srcId="{DA51874D-E1C6-144A-9A9B-03F4B71F4D39}" destId="{75E8E475-20D5-D14E-8214-76E01A9C2EAD}" srcOrd="0" destOrd="0" presId="urn:microsoft.com/office/officeart/2005/8/layout/hList1"/>
    <dgm:cxn modelId="{262250FE-BF6B-E24F-9738-EFCD46D3EEEC}" type="presOf" srcId="{6179B4F4-D1CA-A541-BE2B-6E26DD671A08}" destId="{01557FFB-E28B-7543-9E0E-C2563C64A2E4}" srcOrd="0" destOrd="0" presId="urn:microsoft.com/office/officeart/2005/8/layout/hList1"/>
    <dgm:cxn modelId="{A13E61FE-2E20-B044-8979-83D11F937126}" srcId="{28F438BC-E49E-9447-84A1-A8EC12FDADA6}" destId="{6001F7B8-59A5-1B44-B8A1-61B3D9507692}" srcOrd="1" destOrd="0" parTransId="{3000873A-0689-2349-AE4B-3602B8DF75A6}" sibTransId="{87FFCDB6-6CB2-C849-AA2C-2D7C381B14B8}"/>
    <dgm:cxn modelId="{4D485F8A-9F0A-5746-9783-6037B80C6115}" type="presParOf" srcId="{4B043D09-1811-A04F-887D-613340116A0A}" destId="{38A53056-52D9-EB43-8652-AD2B66087929}" srcOrd="0" destOrd="0" presId="urn:microsoft.com/office/officeart/2005/8/layout/hList1"/>
    <dgm:cxn modelId="{EE96A40F-E305-3248-90D6-C02D0E17E617}" type="presParOf" srcId="{38A53056-52D9-EB43-8652-AD2B66087929}" destId="{01557FFB-E28B-7543-9E0E-C2563C64A2E4}" srcOrd="0" destOrd="0" presId="urn:microsoft.com/office/officeart/2005/8/layout/hList1"/>
    <dgm:cxn modelId="{B44267BF-B529-6940-9029-F6CF8D10C3BF}" type="presParOf" srcId="{38A53056-52D9-EB43-8652-AD2B66087929}" destId="{009F6F29-7B5A-9D4D-BB82-83D63245C48B}" srcOrd="1" destOrd="0" presId="urn:microsoft.com/office/officeart/2005/8/layout/hList1"/>
    <dgm:cxn modelId="{FDEA56DB-EDF5-A54B-AD2A-B33335DBDCC5}" type="presParOf" srcId="{4B043D09-1811-A04F-887D-613340116A0A}" destId="{79BF1F66-FDC6-1F47-9B67-327589DC6FD6}" srcOrd="1" destOrd="0" presId="urn:microsoft.com/office/officeart/2005/8/layout/hList1"/>
    <dgm:cxn modelId="{7046E8C8-A2B3-3645-BAAD-EB9AB1E86877}" type="presParOf" srcId="{4B043D09-1811-A04F-887D-613340116A0A}" destId="{DA1E3971-4651-7547-8EEE-42B628203B24}" srcOrd="2" destOrd="0" presId="urn:microsoft.com/office/officeart/2005/8/layout/hList1"/>
    <dgm:cxn modelId="{B760D3FA-EC58-364E-86C2-375AB2453703}" type="presParOf" srcId="{DA1E3971-4651-7547-8EEE-42B628203B24}" destId="{CD59F3B8-84B7-C542-9A77-FE61C505111D}" srcOrd="0" destOrd="0" presId="urn:microsoft.com/office/officeart/2005/8/layout/hList1"/>
    <dgm:cxn modelId="{F8142975-D602-7445-990C-8652689DD361}" type="presParOf" srcId="{DA1E3971-4651-7547-8EEE-42B628203B24}" destId="{75E8E475-20D5-D14E-8214-76E01A9C2EAD}" srcOrd="1" destOrd="0" presId="urn:microsoft.com/office/officeart/2005/8/layout/hList1"/>
    <dgm:cxn modelId="{61110935-C2AD-3242-8E93-7FC793DA9A33}" type="presParOf" srcId="{4B043D09-1811-A04F-887D-613340116A0A}" destId="{14480BE5-DD92-9948-BE23-7DEC19EC6562}" srcOrd="3" destOrd="0" presId="urn:microsoft.com/office/officeart/2005/8/layout/hList1"/>
    <dgm:cxn modelId="{AF3D8565-A876-EB43-9F3B-D39AAA3AD97C}" type="presParOf" srcId="{4B043D09-1811-A04F-887D-613340116A0A}" destId="{2C8D8649-8D0B-5440-8527-593EB2A6A9C1}" srcOrd="4" destOrd="0" presId="urn:microsoft.com/office/officeart/2005/8/layout/hList1"/>
    <dgm:cxn modelId="{3DB7BBCA-108D-DA41-8881-64F88A438DFE}" type="presParOf" srcId="{2C8D8649-8D0B-5440-8527-593EB2A6A9C1}" destId="{8D821D7E-010D-134C-A8D4-EB0402BD055A}" srcOrd="0" destOrd="0" presId="urn:microsoft.com/office/officeart/2005/8/layout/hList1"/>
    <dgm:cxn modelId="{75CC2669-FECE-6D4A-BAE3-1C9FEA6534FD}" type="presParOf" srcId="{2C8D8649-8D0B-5440-8527-593EB2A6A9C1}" destId="{7A2ACCE9-2784-F144-931D-FC5DB504D68D}" srcOrd="1" destOrd="0" presId="urn:microsoft.com/office/officeart/2005/8/layout/hList1"/>
    <dgm:cxn modelId="{8BE20DDC-9240-554E-9A00-E436B1E10BC0}" type="presParOf" srcId="{4B043D09-1811-A04F-887D-613340116A0A}" destId="{3A18F31F-F5AF-384A-8DF5-A9D51CC7E281}" srcOrd="5" destOrd="0" presId="urn:microsoft.com/office/officeart/2005/8/layout/hList1"/>
    <dgm:cxn modelId="{0DFBE43E-B00C-AC46-8A2D-1C2EA9004BB7}" type="presParOf" srcId="{4B043D09-1811-A04F-887D-613340116A0A}" destId="{91D96CA8-C22F-7D41-A0FD-E378DC9A1479}" srcOrd="6" destOrd="0" presId="urn:microsoft.com/office/officeart/2005/8/layout/hList1"/>
    <dgm:cxn modelId="{A27B4EAB-9FE7-374A-8461-2DCA5C5FB64E}" type="presParOf" srcId="{91D96CA8-C22F-7D41-A0FD-E378DC9A1479}" destId="{4959B9BA-98F4-1D4B-A488-1F0DE6D54161}" srcOrd="0" destOrd="0" presId="urn:microsoft.com/office/officeart/2005/8/layout/hList1"/>
    <dgm:cxn modelId="{CC9160A8-278D-F44B-A2D2-AB0C4F8884E0}" type="presParOf" srcId="{91D96CA8-C22F-7D41-A0FD-E378DC9A1479}" destId="{28988A04-B3AE-2048-B34B-051F4548F4BC}" srcOrd="1" destOrd="0" presId="urn:microsoft.com/office/officeart/2005/8/layout/hList1"/>
    <dgm:cxn modelId="{6FF9A3D6-03E8-5C46-8CBE-606014F41326}" type="presParOf" srcId="{4B043D09-1811-A04F-887D-613340116A0A}" destId="{DCA24D2D-EA7F-6344-BFA2-5109731012AC}" srcOrd="7" destOrd="0" presId="urn:microsoft.com/office/officeart/2005/8/layout/hList1"/>
    <dgm:cxn modelId="{6C5F5414-1C2D-824C-AC22-6D078CD6E2A1}" type="presParOf" srcId="{4B043D09-1811-A04F-887D-613340116A0A}" destId="{2CE9CCE7-6BA3-4942-BD42-C7490637875E}" srcOrd="8" destOrd="0" presId="urn:microsoft.com/office/officeart/2005/8/layout/hList1"/>
    <dgm:cxn modelId="{7B54F627-6EF0-2043-B87C-4B723AEE75E4}" type="presParOf" srcId="{2CE9CCE7-6BA3-4942-BD42-C7490637875E}" destId="{F7FC5EA8-5C9D-C448-AC26-802043B41991}" srcOrd="0" destOrd="0" presId="urn:microsoft.com/office/officeart/2005/8/layout/hList1"/>
    <dgm:cxn modelId="{E79CFF47-6727-5F4A-822E-51F4BB7C4DC2}" type="presParOf" srcId="{2CE9CCE7-6BA3-4942-BD42-C7490637875E}" destId="{F2CA8317-C069-0248-B77C-435A6A1B2404}" srcOrd="1" destOrd="0" presId="urn:microsoft.com/office/officeart/2005/8/layout/hList1"/>
    <dgm:cxn modelId="{3EF4CA71-DAD6-3844-8310-2CCAA71D1ABC}" type="presParOf" srcId="{4B043D09-1811-A04F-887D-613340116A0A}" destId="{6F4D261C-5ECC-3046-8F07-E00EA076B2A3}" srcOrd="9" destOrd="0" presId="urn:microsoft.com/office/officeart/2005/8/layout/hList1"/>
    <dgm:cxn modelId="{36CCAB39-DF59-B24B-9614-F0AFC2F33F9B}" type="presParOf" srcId="{4B043D09-1811-A04F-887D-613340116A0A}" destId="{06E75C2C-E7A8-2B47-BE84-476D9EFC1424}" srcOrd="10" destOrd="0" presId="urn:microsoft.com/office/officeart/2005/8/layout/hList1"/>
    <dgm:cxn modelId="{93BB63FC-CC07-BF4F-B128-D80D87AFFB31}" type="presParOf" srcId="{06E75C2C-E7A8-2B47-BE84-476D9EFC1424}" destId="{444C6C1C-F7AE-0C48-AF89-2D10539E8E0C}" srcOrd="0" destOrd="0" presId="urn:microsoft.com/office/officeart/2005/8/layout/hList1"/>
    <dgm:cxn modelId="{CB84BA50-E443-A346-AF42-A2B7DDFEF2B6}" type="presParOf" srcId="{06E75C2C-E7A8-2B47-BE84-476D9EFC1424}" destId="{36D0D55C-0E09-534B-8EE0-8C6155FBA36D}" srcOrd="1" destOrd="0" presId="urn:microsoft.com/office/officeart/2005/8/layout/hList1"/>
    <dgm:cxn modelId="{30E104E5-CB01-754C-B5CB-17B3AC154C40}" type="presParOf" srcId="{4B043D09-1811-A04F-887D-613340116A0A}" destId="{31604191-9272-3446-9D35-62E8B98710FC}" srcOrd="11" destOrd="0" presId="urn:microsoft.com/office/officeart/2005/8/layout/hList1"/>
    <dgm:cxn modelId="{2963211D-BFF7-E643-BC0A-80130782CA96}" type="presParOf" srcId="{4B043D09-1811-A04F-887D-613340116A0A}" destId="{70FDF781-E78A-9A48-A8DB-AD356AA72D83}" srcOrd="12" destOrd="0" presId="urn:microsoft.com/office/officeart/2005/8/layout/hList1"/>
    <dgm:cxn modelId="{B226CC79-81B8-AA4D-A736-FFCC1501B2E1}" type="presParOf" srcId="{70FDF781-E78A-9A48-A8DB-AD356AA72D83}" destId="{2C2787B3-76EF-F547-A737-CB28364B51A9}" srcOrd="0" destOrd="0" presId="urn:microsoft.com/office/officeart/2005/8/layout/hList1"/>
    <dgm:cxn modelId="{47D0B0D3-7C83-8048-A92B-7456336D453C}" type="presParOf" srcId="{70FDF781-E78A-9A48-A8DB-AD356AA72D83}" destId="{FB92DA54-24A1-544B-A633-764FA8C27D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9F913E-61FA-784E-A77C-8E8A0A498BAC}" type="doc">
      <dgm:prSet loTypeId="urn:microsoft.com/office/officeart/2005/8/layout/hList7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670786A-84E8-A44F-BE14-72611E3E41E0}">
      <dgm:prSet phldrT="[Κείμενο]" custT="1"/>
      <dgm:spPr/>
      <dgm:t>
        <a:bodyPr/>
        <a:lstStyle/>
        <a:p>
          <a:r>
            <a:rPr lang="en" sz="1600" b="1" dirty="0"/>
            <a:t>Pre-Post Surveys</a:t>
          </a:r>
          <a:endParaRPr lang="el-GR" sz="1600" dirty="0"/>
        </a:p>
      </dgm:t>
    </dgm:pt>
    <dgm:pt modelId="{FEEC3101-C64A-6F4D-9604-421369272662}" type="parTrans" cxnId="{FDEBCCA4-9872-0B47-B808-0D3E35793F1E}">
      <dgm:prSet/>
      <dgm:spPr/>
      <dgm:t>
        <a:bodyPr/>
        <a:lstStyle/>
        <a:p>
          <a:endParaRPr lang="el-GR" sz="2000"/>
        </a:p>
      </dgm:t>
    </dgm:pt>
    <dgm:pt modelId="{2DA97878-2C12-FE4C-A632-588C51099E6A}" type="sibTrans" cxnId="{FDEBCCA4-9872-0B47-B808-0D3E35793F1E}">
      <dgm:prSet/>
      <dgm:spPr/>
      <dgm:t>
        <a:bodyPr/>
        <a:lstStyle/>
        <a:p>
          <a:endParaRPr lang="el-GR" sz="2000"/>
        </a:p>
      </dgm:t>
    </dgm:pt>
    <dgm:pt modelId="{8241374D-C60B-DF46-AE80-E2AA40F2D8AA}">
      <dgm:prSet phldrT="[Κείμενο]" custT="1"/>
      <dgm:spPr/>
      <dgm:t>
        <a:bodyPr/>
        <a:lstStyle/>
        <a:p>
          <a:r>
            <a:rPr lang="en" sz="1400" dirty="0"/>
            <a:t>Ask participants short questions </a:t>
          </a:r>
          <a:r>
            <a:rPr lang="en" sz="1400" b="1" dirty="0"/>
            <a:t>before and after </a:t>
          </a:r>
          <a:r>
            <a:rPr lang="en" sz="1400" dirty="0"/>
            <a:t>an event or campaign.</a:t>
          </a:r>
        </a:p>
      </dgm:t>
    </dgm:pt>
    <dgm:pt modelId="{0EF8ADAE-E5BF-5944-9D4F-0333FCFA7F11}" type="parTrans" cxnId="{6D70B8BC-BFD4-AE43-9722-A8D48886B688}">
      <dgm:prSet/>
      <dgm:spPr/>
      <dgm:t>
        <a:bodyPr/>
        <a:lstStyle/>
        <a:p>
          <a:endParaRPr lang="el-GR" sz="2000"/>
        </a:p>
      </dgm:t>
    </dgm:pt>
    <dgm:pt modelId="{75223491-B4CB-8842-962E-1F1B22C6AEB3}" type="sibTrans" cxnId="{6D70B8BC-BFD4-AE43-9722-A8D48886B688}">
      <dgm:prSet/>
      <dgm:spPr/>
      <dgm:t>
        <a:bodyPr/>
        <a:lstStyle/>
        <a:p>
          <a:endParaRPr lang="el-GR" sz="2000"/>
        </a:p>
      </dgm:t>
    </dgm:pt>
    <dgm:pt modelId="{15368FC5-4FE9-0749-B948-62C0DAA87F23}">
      <dgm:prSet phldrT="[Κείμενο]" custT="1"/>
      <dgm:spPr/>
      <dgm:t>
        <a:bodyPr/>
        <a:lstStyle/>
        <a:p>
          <a:r>
            <a:rPr lang="en" sz="1400" dirty="0"/>
            <a:t>Focus on changes in </a:t>
          </a:r>
          <a:r>
            <a:rPr lang="en" sz="1400" b="1" dirty="0"/>
            <a:t>awareness</a:t>
          </a:r>
          <a:r>
            <a:rPr lang="en" sz="1400" dirty="0"/>
            <a:t>, </a:t>
          </a:r>
          <a:r>
            <a:rPr lang="en" sz="1400" b="1" dirty="0"/>
            <a:t>knowledge</a:t>
          </a:r>
          <a:r>
            <a:rPr lang="en" sz="1400" dirty="0"/>
            <a:t>, or </a:t>
          </a:r>
          <a:r>
            <a:rPr lang="en" sz="1400" b="1" dirty="0"/>
            <a:t>intentions</a:t>
          </a:r>
          <a:r>
            <a:rPr lang="en" sz="1400" dirty="0"/>
            <a:t>.</a:t>
          </a:r>
          <a:endParaRPr lang="el-GR" sz="1400" dirty="0"/>
        </a:p>
      </dgm:t>
    </dgm:pt>
    <dgm:pt modelId="{1C4B4D57-6499-C64A-B5D8-173E23C245E0}" type="parTrans" cxnId="{096D0666-718D-6248-A8EF-F704AC39F6EF}">
      <dgm:prSet/>
      <dgm:spPr/>
      <dgm:t>
        <a:bodyPr/>
        <a:lstStyle/>
        <a:p>
          <a:endParaRPr lang="el-GR" sz="2000"/>
        </a:p>
      </dgm:t>
    </dgm:pt>
    <dgm:pt modelId="{DD7F1C0B-6E83-C542-BDE1-C01E7032FFA9}" type="sibTrans" cxnId="{096D0666-718D-6248-A8EF-F704AC39F6EF}">
      <dgm:prSet/>
      <dgm:spPr/>
      <dgm:t>
        <a:bodyPr/>
        <a:lstStyle/>
        <a:p>
          <a:endParaRPr lang="el-GR" sz="2000"/>
        </a:p>
      </dgm:t>
    </dgm:pt>
    <dgm:pt modelId="{A27D86F0-44F2-004E-B041-F89E7B955D90}">
      <dgm:prSet phldrT="[Κείμενο]" custT="1"/>
      <dgm:spPr/>
      <dgm:t>
        <a:bodyPr/>
        <a:lstStyle/>
        <a:p>
          <a:r>
            <a:rPr lang="en" sz="1600" b="1"/>
            <a:t>Participation Numbers</a:t>
          </a:r>
          <a:endParaRPr lang="el-GR" sz="1600" dirty="0"/>
        </a:p>
      </dgm:t>
    </dgm:pt>
    <dgm:pt modelId="{A6962BA9-3E0B-AD49-A394-247B1BD11494}" type="parTrans" cxnId="{37AEE4C3-E4DB-644A-98B8-200AA1004B8C}">
      <dgm:prSet/>
      <dgm:spPr/>
      <dgm:t>
        <a:bodyPr/>
        <a:lstStyle/>
        <a:p>
          <a:endParaRPr lang="el-GR" sz="2000"/>
        </a:p>
      </dgm:t>
    </dgm:pt>
    <dgm:pt modelId="{9CCCC0C8-DA3F-754C-AA73-49437B31A38C}" type="sibTrans" cxnId="{37AEE4C3-E4DB-644A-98B8-200AA1004B8C}">
      <dgm:prSet/>
      <dgm:spPr/>
      <dgm:t>
        <a:bodyPr/>
        <a:lstStyle/>
        <a:p>
          <a:endParaRPr lang="el-GR" sz="2000"/>
        </a:p>
      </dgm:t>
    </dgm:pt>
    <dgm:pt modelId="{00F44236-0DFC-BA44-B1F5-B8F32F6EE26E}">
      <dgm:prSet phldrT="[Κείμενο]" custT="1"/>
      <dgm:spPr/>
      <dgm:t>
        <a:bodyPr/>
        <a:lstStyle/>
        <a:p>
          <a:r>
            <a:rPr lang="en" sz="1400" dirty="0"/>
            <a:t>Count </a:t>
          </a:r>
          <a:r>
            <a:rPr lang="en" sz="1400" b="1" dirty="0"/>
            <a:t>how many people </a:t>
          </a:r>
          <a:r>
            <a:rPr lang="en" sz="1400" dirty="0"/>
            <a:t>attended events, workshops, screenings, or trainings.</a:t>
          </a:r>
        </a:p>
      </dgm:t>
    </dgm:pt>
    <dgm:pt modelId="{94C14D18-E631-A548-9828-1B4330B77146}" type="parTrans" cxnId="{9D6B54AA-D689-9644-87C7-AA0415FA7129}">
      <dgm:prSet/>
      <dgm:spPr/>
      <dgm:t>
        <a:bodyPr/>
        <a:lstStyle/>
        <a:p>
          <a:endParaRPr lang="el-GR" sz="2000"/>
        </a:p>
      </dgm:t>
    </dgm:pt>
    <dgm:pt modelId="{1A5B52A9-FCD5-784F-8EDF-88F659887254}" type="sibTrans" cxnId="{9D6B54AA-D689-9644-87C7-AA0415FA7129}">
      <dgm:prSet/>
      <dgm:spPr/>
      <dgm:t>
        <a:bodyPr/>
        <a:lstStyle/>
        <a:p>
          <a:endParaRPr lang="el-GR" sz="2000"/>
        </a:p>
      </dgm:t>
    </dgm:pt>
    <dgm:pt modelId="{3B030D80-70AD-604C-8E4A-813EFEE11815}">
      <dgm:prSet phldrT="[Κείμενο]" custT="1"/>
      <dgm:spPr/>
      <dgm:t>
        <a:bodyPr/>
        <a:lstStyle/>
        <a:p>
          <a:r>
            <a:rPr lang="en" sz="1400" dirty="0"/>
            <a:t>Track </a:t>
          </a:r>
          <a:r>
            <a:rPr lang="en" sz="1400" b="1" dirty="0"/>
            <a:t>number of materials </a:t>
          </a:r>
          <a:r>
            <a:rPr lang="en" sz="1400" dirty="0"/>
            <a:t>distributed or viewed.</a:t>
          </a:r>
          <a:endParaRPr lang="el-GR" sz="1400" dirty="0"/>
        </a:p>
      </dgm:t>
    </dgm:pt>
    <dgm:pt modelId="{578BABF8-1157-6F4B-AE25-B1CF6BC54271}" type="parTrans" cxnId="{0C6954F1-9C7A-1143-9EF3-B6EFAF2451FB}">
      <dgm:prSet/>
      <dgm:spPr/>
      <dgm:t>
        <a:bodyPr/>
        <a:lstStyle/>
        <a:p>
          <a:endParaRPr lang="el-GR" sz="2000"/>
        </a:p>
      </dgm:t>
    </dgm:pt>
    <dgm:pt modelId="{DF494831-AFE5-B044-8D9A-A06EE8E25E87}" type="sibTrans" cxnId="{0C6954F1-9C7A-1143-9EF3-B6EFAF2451FB}">
      <dgm:prSet/>
      <dgm:spPr/>
      <dgm:t>
        <a:bodyPr/>
        <a:lstStyle/>
        <a:p>
          <a:endParaRPr lang="el-GR" sz="2000"/>
        </a:p>
      </dgm:t>
    </dgm:pt>
    <dgm:pt modelId="{34A35EE7-E6D9-B642-AAA6-9118CDCCF3B6}">
      <dgm:prSet phldrT="[Κείμενο]" custT="1"/>
      <dgm:spPr/>
      <dgm:t>
        <a:bodyPr/>
        <a:lstStyle/>
        <a:p>
          <a:r>
            <a:rPr lang="en" sz="1600" b="1" dirty="0"/>
            <a:t>Media and Social Media Reach</a:t>
          </a:r>
        </a:p>
      </dgm:t>
    </dgm:pt>
    <dgm:pt modelId="{6B2046F5-1463-0448-B928-0FD6D64CC570}" type="parTrans" cxnId="{14EB6FBB-A04B-9E43-9C43-72B511E47FF3}">
      <dgm:prSet/>
      <dgm:spPr/>
      <dgm:t>
        <a:bodyPr/>
        <a:lstStyle/>
        <a:p>
          <a:endParaRPr lang="el-GR" sz="2000"/>
        </a:p>
      </dgm:t>
    </dgm:pt>
    <dgm:pt modelId="{119EB2A0-6F67-E941-A2DC-9F158B3742C3}" type="sibTrans" cxnId="{14EB6FBB-A04B-9E43-9C43-72B511E47FF3}">
      <dgm:prSet/>
      <dgm:spPr/>
      <dgm:t>
        <a:bodyPr/>
        <a:lstStyle/>
        <a:p>
          <a:endParaRPr lang="el-GR" sz="2000"/>
        </a:p>
      </dgm:t>
    </dgm:pt>
    <dgm:pt modelId="{F318E5C1-1E29-C849-A05E-49199E365563}">
      <dgm:prSet phldrT="[Κείμενο]" custT="1"/>
      <dgm:spPr/>
      <dgm:t>
        <a:bodyPr/>
        <a:lstStyle/>
        <a:p>
          <a:r>
            <a:rPr lang="en" sz="1400" dirty="0"/>
            <a:t>Track likes, shares, comments, views, and mentions.</a:t>
          </a:r>
          <a:endParaRPr lang="en" sz="1400" b="1" dirty="0"/>
        </a:p>
      </dgm:t>
    </dgm:pt>
    <dgm:pt modelId="{0702EB47-0D5D-8645-8394-35259D8284E2}" type="parTrans" cxnId="{E56AED7C-1B69-0C4E-8447-B86FCEB8C414}">
      <dgm:prSet/>
      <dgm:spPr/>
      <dgm:t>
        <a:bodyPr/>
        <a:lstStyle/>
        <a:p>
          <a:endParaRPr lang="el-GR" sz="2000"/>
        </a:p>
      </dgm:t>
    </dgm:pt>
    <dgm:pt modelId="{048C3EFD-0CF9-CC43-B727-0A29F022DE78}" type="sibTrans" cxnId="{E56AED7C-1B69-0C4E-8447-B86FCEB8C414}">
      <dgm:prSet/>
      <dgm:spPr/>
      <dgm:t>
        <a:bodyPr/>
        <a:lstStyle/>
        <a:p>
          <a:endParaRPr lang="el-GR" sz="2000"/>
        </a:p>
      </dgm:t>
    </dgm:pt>
    <dgm:pt modelId="{BAC8971F-72CD-0D4F-B9C4-6680AEB8D497}">
      <dgm:prSet custT="1"/>
      <dgm:spPr/>
      <dgm:t>
        <a:bodyPr/>
        <a:lstStyle/>
        <a:p>
          <a:r>
            <a:rPr lang="en" sz="1400" dirty="0"/>
            <a:t>Use simple analytics tools (e.g. Facebook Insights, Instagram Stats, or basic post counts).</a:t>
          </a:r>
        </a:p>
      </dgm:t>
    </dgm:pt>
    <dgm:pt modelId="{23F6F319-E79B-2C45-A663-FB8196A5FE95}" type="parTrans" cxnId="{C45D6D2D-64F8-6144-9057-3A1CACBD9864}">
      <dgm:prSet/>
      <dgm:spPr/>
      <dgm:t>
        <a:bodyPr/>
        <a:lstStyle/>
        <a:p>
          <a:endParaRPr lang="el-GR" sz="2000"/>
        </a:p>
      </dgm:t>
    </dgm:pt>
    <dgm:pt modelId="{2A5506BB-CBC2-554B-B346-D653B19778BE}" type="sibTrans" cxnId="{C45D6D2D-64F8-6144-9057-3A1CACBD9864}">
      <dgm:prSet/>
      <dgm:spPr/>
      <dgm:t>
        <a:bodyPr/>
        <a:lstStyle/>
        <a:p>
          <a:endParaRPr lang="el-GR" sz="2000"/>
        </a:p>
      </dgm:t>
    </dgm:pt>
    <dgm:pt modelId="{E9E87636-01C9-144C-90CD-5A3AFD71E77B}">
      <dgm:prSet custT="1"/>
      <dgm:spPr/>
      <dgm:t>
        <a:bodyPr/>
        <a:lstStyle/>
        <a:p>
          <a:r>
            <a:rPr lang="en" sz="1600" b="1" dirty="0"/>
            <a:t>Photos &amp; Visual Documentation</a:t>
          </a:r>
        </a:p>
      </dgm:t>
    </dgm:pt>
    <dgm:pt modelId="{73FF3FD2-7CC7-984B-80B2-B48DC13CA2E8}" type="parTrans" cxnId="{39B5DD36-83C0-1D44-8D28-E8FE39C6F38E}">
      <dgm:prSet/>
      <dgm:spPr/>
      <dgm:t>
        <a:bodyPr/>
        <a:lstStyle/>
        <a:p>
          <a:endParaRPr lang="el-GR" sz="2000"/>
        </a:p>
      </dgm:t>
    </dgm:pt>
    <dgm:pt modelId="{2D5F2362-5888-7C45-AB41-F3821DEC320E}" type="sibTrans" cxnId="{39B5DD36-83C0-1D44-8D28-E8FE39C6F38E}">
      <dgm:prSet/>
      <dgm:spPr/>
      <dgm:t>
        <a:bodyPr/>
        <a:lstStyle/>
        <a:p>
          <a:endParaRPr lang="el-GR" sz="2000"/>
        </a:p>
      </dgm:t>
    </dgm:pt>
    <dgm:pt modelId="{082E2708-F615-3245-BA3D-D039AA2F51BB}">
      <dgm:prSet custT="1"/>
      <dgm:spPr/>
      <dgm:t>
        <a:bodyPr/>
        <a:lstStyle/>
        <a:p>
          <a:r>
            <a:rPr lang="en" sz="1400" dirty="0"/>
            <a:t>Collect </a:t>
          </a:r>
          <a:r>
            <a:rPr lang="en" sz="1400" b="1" dirty="0"/>
            <a:t>photos</a:t>
          </a:r>
          <a:r>
            <a:rPr lang="en" sz="1400" dirty="0"/>
            <a:t> from events and social media as proof of engagement.</a:t>
          </a:r>
        </a:p>
      </dgm:t>
    </dgm:pt>
    <dgm:pt modelId="{0701E6C2-B521-EC46-92EB-C16E7DFA0E0E}" type="parTrans" cxnId="{75D4829D-9F23-384E-9E5C-B590AFDD4B1A}">
      <dgm:prSet/>
      <dgm:spPr/>
      <dgm:t>
        <a:bodyPr/>
        <a:lstStyle/>
        <a:p>
          <a:endParaRPr lang="el-GR" sz="2000"/>
        </a:p>
      </dgm:t>
    </dgm:pt>
    <dgm:pt modelId="{12BE7643-3FCB-A344-9522-20791EDC9191}" type="sibTrans" cxnId="{75D4829D-9F23-384E-9E5C-B590AFDD4B1A}">
      <dgm:prSet/>
      <dgm:spPr/>
      <dgm:t>
        <a:bodyPr/>
        <a:lstStyle/>
        <a:p>
          <a:endParaRPr lang="el-GR" sz="2000"/>
        </a:p>
      </dgm:t>
    </dgm:pt>
    <dgm:pt modelId="{656D34D8-C320-1944-B1D1-FDBCE8EC1238}">
      <dgm:prSet custT="1"/>
      <dgm:spPr/>
      <dgm:t>
        <a:bodyPr/>
        <a:lstStyle/>
        <a:p>
          <a:r>
            <a:rPr lang="en" sz="1400" dirty="0"/>
            <a:t>Add </a:t>
          </a:r>
          <a:r>
            <a:rPr lang="en" sz="1400" b="1" dirty="0"/>
            <a:t>short captions</a:t>
          </a:r>
          <a:r>
            <a:rPr lang="en" sz="1400" dirty="0"/>
            <a:t> to describe what happened.</a:t>
          </a:r>
        </a:p>
      </dgm:t>
    </dgm:pt>
    <dgm:pt modelId="{EA33DA15-6F14-FB43-B836-0EFC7DF53B57}" type="parTrans" cxnId="{61B487F2-4BDE-FE42-8A26-AD50A0C845F2}">
      <dgm:prSet/>
      <dgm:spPr/>
      <dgm:t>
        <a:bodyPr/>
        <a:lstStyle/>
        <a:p>
          <a:endParaRPr lang="el-GR" sz="2000"/>
        </a:p>
      </dgm:t>
    </dgm:pt>
    <dgm:pt modelId="{C9D03AEC-120E-3C4E-B082-D4D4E02AAB04}" type="sibTrans" cxnId="{61B487F2-4BDE-FE42-8A26-AD50A0C845F2}">
      <dgm:prSet/>
      <dgm:spPr/>
      <dgm:t>
        <a:bodyPr/>
        <a:lstStyle/>
        <a:p>
          <a:endParaRPr lang="el-GR" sz="2000"/>
        </a:p>
      </dgm:t>
    </dgm:pt>
    <dgm:pt modelId="{3EA28D8A-828C-4246-9051-EFD69208349E}">
      <dgm:prSet custT="1"/>
      <dgm:spPr/>
      <dgm:t>
        <a:bodyPr/>
        <a:lstStyle/>
        <a:p>
          <a:r>
            <a:rPr lang="en" sz="1600" b="1" dirty="0"/>
            <a:t>Short Feedback Forms</a:t>
          </a:r>
          <a:endParaRPr lang="en" sz="1600" dirty="0"/>
        </a:p>
      </dgm:t>
    </dgm:pt>
    <dgm:pt modelId="{C997D026-9047-A040-BE48-D59AE3EA5656}" type="parTrans" cxnId="{92AA853D-FD96-C646-A552-6F588FE93F17}">
      <dgm:prSet/>
      <dgm:spPr/>
      <dgm:t>
        <a:bodyPr/>
        <a:lstStyle/>
        <a:p>
          <a:endParaRPr lang="el-GR" sz="2000"/>
        </a:p>
      </dgm:t>
    </dgm:pt>
    <dgm:pt modelId="{93AC9215-F2F9-784A-B007-AE32DC4E3424}" type="sibTrans" cxnId="{92AA853D-FD96-C646-A552-6F588FE93F17}">
      <dgm:prSet/>
      <dgm:spPr/>
      <dgm:t>
        <a:bodyPr/>
        <a:lstStyle/>
        <a:p>
          <a:endParaRPr lang="el-GR" sz="2000"/>
        </a:p>
      </dgm:t>
    </dgm:pt>
    <dgm:pt modelId="{0F5485F8-E070-024E-A972-8579941727F4}">
      <dgm:prSet custT="1"/>
      <dgm:spPr/>
      <dgm:t>
        <a:bodyPr/>
        <a:lstStyle/>
        <a:p>
          <a:r>
            <a:rPr lang="en" sz="1400"/>
            <a:t>After an event, ask 3–5 quick questions like:</a:t>
          </a:r>
          <a:endParaRPr lang="en" sz="1400" dirty="0"/>
        </a:p>
      </dgm:t>
    </dgm:pt>
    <dgm:pt modelId="{AA411769-C311-8345-94A2-A338BC26AC5D}" type="parTrans" cxnId="{94A876DB-A0DE-BD4D-93B2-99BD58E2D7C5}">
      <dgm:prSet/>
      <dgm:spPr/>
      <dgm:t>
        <a:bodyPr/>
        <a:lstStyle/>
        <a:p>
          <a:endParaRPr lang="el-GR" sz="2000"/>
        </a:p>
      </dgm:t>
    </dgm:pt>
    <dgm:pt modelId="{BEF8C0A3-4E19-584D-8180-A958D4F8A305}" type="sibTrans" cxnId="{94A876DB-A0DE-BD4D-93B2-99BD58E2D7C5}">
      <dgm:prSet/>
      <dgm:spPr/>
      <dgm:t>
        <a:bodyPr/>
        <a:lstStyle/>
        <a:p>
          <a:endParaRPr lang="el-GR" sz="2000"/>
        </a:p>
      </dgm:t>
    </dgm:pt>
    <dgm:pt modelId="{2B572F51-8972-BD42-93E9-62CE1A4FDC3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400" dirty="0"/>
            <a:t>What did you learn?</a:t>
          </a:r>
        </a:p>
      </dgm:t>
    </dgm:pt>
    <dgm:pt modelId="{F841094D-9D6E-444E-900D-B2B978D9F447}" type="parTrans" cxnId="{BF9B1CEB-4C13-BE41-8B2F-E387B487CD86}">
      <dgm:prSet/>
      <dgm:spPr/>
      <dgm:t>
        <a:bodyPr/>
        <a:lstStyle/>
        <a:p>
          <a:endParaRPr lang="el-GR" sz="2000"/>
        </a:p>
      </dgm:t>
    </dgm:pt>
    <dgm:pt modelId="{19D976FE-4ECC-DC42-8260-51CC8965C78C}" type="sibTrans" cxnId="{BF9B1CEB-4C13-BE41-8B2F-E387B487CD86}">
      <dgm:prSet/>
      <dgm:spPr/>
      <dgm:t>
        <a:bodyPr/>
        <a:lstStyle/>
        <a:p>
          <a:endParaRPr lang="el-GR" sz="2000"/>
        </a:p>
      </dgm:t>
    </dgm:pt>
    <dgm:pt modelId="{FE626B47-98EE-0C41-8579-BEC54806F34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" sz="1400" dirty="0"/>
            <a:t>What was most useful?</a:t>
          </a:r>
        </a:p>
      </dgm:t>
    </dgm:pt>
    <dgm:pt modelId="{FD883349-342B-B24E-B943-F7976994B112}" type="parTrans" cxnId="{CF40E53B-0C01-2647-A34E-8C8B62C439AF}">
      <dgm:prSet/>
      <dgm:spPr/>
      <dgm:t>
        <a:bodyPr/>
        <a:lstStyle/>
        <a:p>
          <a:endParaRPr lang="el-GR" sz="2000"/>
        </a:p>
      </dgm:t>
    </dgm:pt>
    <dgm:pt modelId="{A35A045F-0F28-8D41-BBFB-CD59FF24427A}" type="sibTrans" cxnId="{CF40E53B-0C01-2647-A34E-8C8B62C439AF}">
      <dgm:prSet/>
      <dgm:spPr/>
      <dgm:t>
        <a:bodyPr/>
        <a:lstStyle/>
        <a:p>
          <a:endParaRPr lang="el-GR" sz="2000"/>
        </a:p>
      </dgm:t>
    </dgm:pt>
    <dgm:pt modelId="{110DA181-D261-9044-A6C9-385B375230E6}" type="pres">
      <dgm:prSet presAssocID="{7F9F913E-61FA-784E-A77C-8E8A0A498BAC}" presName="Name0" presStyleCnt="0">
        <dgm:presLayoutVars>
          <dgm:dir/>
          <dgm:resizeHandles val="exact"/>
        </dgm:presLayoutVars>
      </dgm:prSet>
      <dgm:spPr/>
    </dgm:pt>
    <dgm:pt modelId="{F15501D3-6D07-714B-8336-A83D6BA793D6}" type="pres">
      <dgm:prSet presAssocID="{7F9F913E-61FA-784E-A77C-8E8A0A498BAC}" presName="fgShape" presStyleLbl="fgShp" presStyleIdx="0" presStyleCnt="1" custLinFactNeighborX="-315" custLinFactNeighborY="15647"/>
      <dgm:spPr/>
    </dgm:pt>
    <dgm:pt modelId="{27217FAD-151C-3345-AE4C-8EA6BB7C7804}" type="pres">
      <dgm:prSet presAssocID="{7F9F913E-61FA-784E-A77C-8E8A0A498BAC}" presName="linComp" presStyleCnt="0"/>
      <dgm:spPr/>
    </dgm:pt>
    <dgm:pt modelId="{7539CEB6-90CA-1C4F-AC98-3F127787DD82}" type="pres">
      <dgm:prSet presAssocID="{4670786A-84E8-A44F-BE14-72611E3E41E0}" presName="compNode" presStyleCnt="0"/>
      <dgm:spPr/>
    </dgm:pt>
    <dgm:pt modelId="{3E546D3C-8239-8446-9998-161BD011F5D0}" type="pres">
      <dgm:prSet presAssocID="{4670786A-84E8-A44F-BE14-72611E3E41E0}" presName="bkgdShape" presStyleLbl="node1" presStyleIdx="0" presStyleCnt="5"/>
      <dgm:spPr/>
    </dgm:pt>
    <dgm:pt modelId="{283DDC25-D416-784C-B98A-4F38E651257E}" type="pres">
      <dgm:prSet presAssocID="{4670786A-84E8-A44F-BE14-72611E3E41E0}" presName="nodeTx" presStyleLbl="node1" presStyleIdx="0" presStyleCnt="5">
        <dgm:presLayoutVars>
          <dgm:bulletEnabled val="1"/>
        </dgm:presLayoutVars>
      </dgm:prSet>
      <dgm:spPr/>
    </dgm:pt>
    <dgm:pt modelId="{0C98461E-06A2-0D4A-AA5E-639462793859}" type="pres">
      <dgm:prSet presAssocID="{4670786A-84E8-A44F-BE14-72611E3E41E0}" presName="invisiNode" presStyleLbl="node1" presStyleIdx="0" presStyleCnt="5"/>
      <dgm:spPr/>
    </dgm:pt>
    <dgm:pt modelId="{4C3F31D4-E833-6940-9887-2F7A9FA439A9}" type="pres">
      <dgm:prSet presAssocID="{4670786A-84E8-A44F-BE14-72611E3E41E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0FF510-70CA-C640-8E11-F51E3D59BF8D}" type="pres">
      <dgm:prSet presAssocID="{2DA97878-2C12-FE4C-A632-588C51099E6A}" presName="sibTrans" presStyleLbl="sibTrans2D1" presStyleIdx="0" presStyleCnt="0"/>
      <dgm:spPr/>
    </dgm:pt>
    <dgm:pt modelId="{877CCD97-F12B-2148-AFBF-437776956CD1}" type="pres">
      <dgm:prSet presAssocID="{A27D86F0-44F2-004E-B041-F89E7B955D90}" presName="compNode" presStyleCnt="0"/>
      <dgm:spPr/>
    </dgm:pt>
    <dgm:pt modelId="{877A6FA1-A88C-914F-9562-48BDB0F5810A}" type="pres">
      <dgm:prSet presAssocID="{A27D86F0-44F2-004E-B041-F89E7B955D90}" presName="bkgdShape" presStyleLbl="node1" presStyleIdx="1" presStyleCnt="5"/>
      <dgm:spPr/>
    </dgm:pt>
    <dgm:pt modelId="{DCA04D25-A0A6-044E-8595-E9BB7921549E}" type="pres">
      <dgm:prSet presAssocID="{A27D86F0-44F2-004E-B041-F89E7B955D90}" presName="nodeTx" presStyleLbl="node1" presStyleIdx="1" presStyleCnt="5">
        <dgm:presLayoutVars>
          <dgm:bulletEnabled val="1"/>
        </dgm:presLayoutVars>
      </dgm:prSet>
      <dgm:spPr/>
    </dgm:pt>
    <dgm:pt modelId="{060EC99F-15A6-6848-AAAB-9CE4D004FDD8}" type="pres">
      <dgm:prSet presAssocID="{A27D86F0-44F2-004E-B041-F89E7B955D90}" presName="invisiNode" presStyleLbl="node1" presStyleIdx="1" presStyleCnt="5"/>
      <dgm:spPr/>
    </dgm:pt>
    <dgm:pt modelId="{270CF7C3-03C5-F14B-B9A9-D76DFBEFAD06}" type="pres">
      <dgm:prSet presAssocID="{A27D86F0-44F2-004E-B041-F89E7B955D90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2C82CBF-A9DD-4041-BABE-C72598568A01}" type="pres">
      <dgm:prSet presAssocID="{9CCCC0C8-DA3F-754C-AA73-49437B31A38C}" presName="sibTrans" presStyleLbl="sibTrans2D1" presStyleIdx="0" presStyleCnt="0"/>
      <dgm:spPr/>
    </dgm:pt>
    <dgm:pt modelId="{CFC9AAA5-E19B-E747-BCEC-DB4931FCCFE0}" type="pres">
      <dgm:prSet presAssocID="{34A35EE7-E6D9-B642-AAA6-9118CDCCF3B6}" presName="compNode" presStyleCnt="0"/>
      <dgm:spPr/>
    </dgm:pt>
    <dgm:pt modelId="{E9F4FC56-6039-6A46-8518-806D7CFB6879}" type="pres">
      <dgm:prSet presAssocID="{34A35EE7-E6D9-B642-AAA6-9118CDCCF3B6}" presName="bkgdShape" presStyleLbl="node1" presStyleIdx="2" presStyleCnt="5"/>
      <dgm:spPr/>
    </dgm:pt>
    <dgm:pt modelId="{21FC21DB-B18C-E74B-BAF0-1143AD2A9DEE}" type="pres">
      <dgm:prSet presAssocID="{34A35EE7-E6D9-B642-AAA6-9118CDCCF3B6}" presName="nodeTx" presStyleLbl="node1" presStyleIdx="2" presStyleCnt="5">
        <dgm:presLayoutVars>
          <dgm:bulletEnabled val="1"/>
        </dgm:presLayoutVars>
      </dgm:prSet>
      <dgm:spPr/>
    </dgm:pt>
    <dgm:pt modelId="{E54DE50D-FA60-984C-A3B6-A2724C75F0A4}" type="pres">
      <dgm:prSet presAssocID="{34A35EE7-E6D9-B642-AAA6-9118CDCCF3B6}" presName="invisiNode" presStyleLbl="node1" presStyleIdx="2" presStyleCnt="5"/>
      <dgm:spPr/>
    </dgm:pt>
    <dgm:pt modelId="{62512379-5C0A-9847-B4DE-8DF3B6A88E16}" type="pres">
      <dgm:prSet presAssocID="{34A35EE7-E6D9-B642-AAA6-9118CDCCF3B6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1812377-8088-5F45-BAF9-1B9D85ECE658}" type="pres">
      <dgm:prSet presAssocID="{119EB2A0-6F67-E941-A2DC-9F158B3742C3}" presName="sibTrans" presStyleLbl="sibTrans2D1" presStyleIdx="0" presStyleCnt="0"/>
      <dgm:spPr/>
    </dgm:pt>
    <dgm:pt modelId="{865F382D-CD41-BE49-A263-BAF9723D10C3}" type="pres">
      <dgm:prSet presAssocID="{E9E87636-01C9-144C-90CD-5A3AFD71E77B}" presName="compNode" presStyleCnt="0"/>
      <dgm:spPr/>
    </dgm:pt>
    <dgm:pt modelId="{69C18F53-58F6-BD41-BC99-8ED6158B9115}" type="pres">
      <dgm:prSet presAssocID="{E9E87636-01C9-144C-90CD-5A3AFD71E77B}" presName="bkgdShape" presStyleLbl="node1" presStyleIdx="3" presStyleCnt="5"/>
      <dgm:spPr/>
    </dgm:pt>
    <dgm:pt modelId="{31FFBCC3-CD8C-DD47-80BC-4AD332148DE4}" type="pres">
      <dgm:prSet presAssocID="{E9E87636-01C9-144C-90CD-5A3AFD71E77B}" presName="nodeTx" presStyleLbl="node1" presStyleIdx="3" presStyleCnt="5">
        <dgm:presLayoutVars>
          <dgm:bulletEnabled val="1"/>
        </dgm:presLayoutVars>
      </dgm:prSet>
      <dgm:spPr/>
    </dgm:pt>
    <dgm:pt modelId="{5CCA0D3B-00BD-9F4D-A03C-D1C30A994B57}" type="pres">
      <dgm:prSet presAssocID="{E9E87636-01C9-144C-90CD-5A3AFD71E77B}" presName="invisiNode" presStyleLbl="node1" presStyleIdx="3" presStyleCnt="5"/>
      <dgm:spPr/>
    </dgm:pt>
    <dgm:pt modelId="{06178CE3-9BB1-DF43-BDA7-FB214FDC77A7}" type="pres">
      <dgm:prSet presAssocID="{E9E87636-01C9-144C-90CD-5A3AFD71E77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FB78CB-0F25-F24C-B1D4-0642421A43D8}" type="pres">
      <dgm:prSet presAssocID="{2D5F2362-5888-7C45-AB41-F3821DEC320E}" presName="sibTrans" presStyleLbl="sibTrans2D1" presStyleIdx="0" presStyleCnt="0"/>
      <dgm:spPr/>
    </dgm:pt>
    <dgm:pt modelId="{CDA08318-9AB8-CC45-9F03-A288767D4861}" type="pres">
      <dgm:prSet presAssocID="{3EA28D8A-828C-4246-9051-EFD69208349E}" presName="compNode" presStyleCnt="0"/>
      <dgm:spPr/>
    </dgm:pt>
    <dgm:pt modelId="{8036AE32-1551-D94C-BBAB-725A0ABFBF13}" type="pres">
      <dgm:prSet presAssocID="{3EA28D8A-828C-4246-9051-EFD69208349E}" presName="bkgdShape" presStyleLbl="node1" presStyleIdx="4" presStyleCnt="5"/>
      <dgm:spPr/>
    </dgm:pt>
    <dgm:pt modelId="{8904BAD4-5E05-3149-B68F-E1340B2BD666}" type="pres">
      <dgm:prSet presAssocID="{3EA28D8A-828C-4246-9051-EFD69208349E}" presName="nodeTx" presStyleLbl="node1" presStyleIdx="4" presStyleCnt="5">
        <dgm:presLayoutVars>
          <dgm:bulletEnabled val="1"/>
        </dgm:presLayoutVars>
      </dgm:prSet>
      <dgm:spPr/>
    </dgm:pt>
    <dgm:pt modelId="{44341667-8FE1-FE43-8132-6C00B2F79A15}" type="pres">
      <dgm:prSet presAssocID="{3EA28D8A-828C-4246-9051-EFD69208349E}" presName="invisiNode" presStyleLbl="node1" presStyleIdx="4" presStyleCnt="5"/>
      <dgm:spPr/>
    </dgm:pt>
    <dgm:pt modelId="{FE1D8F44-CA5D-E443-9237-52443F89BF89}" type="pres">
      <dgm:prSet presAssocID="{3EA28D8A-828C-4246-9051-EFD69208349E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0CB1E01-73E2-2148-B1D6-20E7CF3D1EFD}" type="presOf" srcId="{15368FC5-4FE9-0749-B948-62C0DAA87F23}" destId="{3E546D3C-8239-8446-9998-161BD011F5D0}" srcOrd="0" destOrd="2" presId="urn:microsoft.com/office/officeart/2005/8/layout/hList7"/>
    <dgm:cxn modelId="{23396C02-0F1D-6946-9354-02A269D8BB06}" type="presOf" srcId="{FE626B47-98EE-0C41-8579-BEC54806F340}" destId="{8904BAD4-5E05-3149-B68F-E1340B2BD666}" srcOrd="1" destOrd="3" presId="urn:microsoft.com/office/officeart/2005/8/layout/hList7"/>
    <dgm:cxn modelId="{42DA5709-4093-2D43-A0A3-49F0D91FE9D2}" type="presOf" srcId="{3B030D80-70AD-604C-8E4A-813EFEE11815}" destId="{877A6FA1-A88C-914F-9562-48BDB0F5810A}" srcOrd="0" destOrd="2" presId="urn:microsoft.com/office/officeart/2005/8/layout/hList7"/>
    <dgm:cxn modelId="{E77CD309-4286-B140-BC6A-2AFFA22A7B2C}" type="presOf" srcId="{34A35EE7-E6D9-B642-AAA6-9118CDCCF3B6}" destId="{21FC21DB-B18C-E74B-BAF0-1143AD2A9DEE}" srcOrd="1" destOrd="0" presId="urn:microsoft.com/office/officeart/2005/8/layout/hList7"/>
    <dgm:cxn modelId="{9F2EEB1C-4E5E-1242-BBA8-D9A5B3AC2A96}" type="presOf" srcId="{E9E87636-01C9-144C-90CD-5A3AFD71E77B}" destId="{69C18F53-58F6-BD41-BC99-8ED6158B9115}" srcOrd="0" destOrd="0" presId="urn:microsoft.com/office/officeart/2005/8/layout/hList7"/>
    <dgm:cxn modelId="{F73B551F-CB1D-864B-A82B-C2D0D0D43207}" type="presOf" srcId="{119EB2A0-6F67-E941-A2DC-9F158B3742C3}" destId="{E1812377-8088-5F45-BAF9-1B9D85ECE658}" srcOrd="0" destOrd="0" presId="urn:microsoft.com/office/officeart/2005/8/layout/hList7"/>
    <dgm:cxn modelId="{66A13420-A8CD-9C44-AD9A-E7583D7AE5A9}" type="presOf" srcId="{082E2708-F615-3245-BA3D-D039AA2F51BB}" destId="{69C18F53-58F6-BD41-BC99-8ED6158B9115}" srcOrd="0" destOrd="1" presId="urn:microsoft.com/office/officeart/2005/8/layout/hList7"/>
    <dgm:cxn modelId="{F8D83E24-168E-EE4F-92B3-2AA7770CEB9F}" type="presOf" srcId="{9CCCC0C8-DA3F-754C-AA73-49437B31A38C}" destId="{52C82CBF-A9DD-4041-BABE-C72598568A01}" srcOrd="0" destOrd="0" presId="urn:microsoft.com/office/officeart/2005/8/layout/hList7"/>
    <dgm:cxn modelId="{C45D6D2D-64F8-6144-9057-3A1CACBD9864}" srcId="{34A35EE7-E6D9-B642-AAA6-9118CDCCF3B6}" destId="{BAC8971F-72CD-0D4F-B9C4-6680AEB8D497}" srcOrd="1" destOrd="0" parTransId="{23F6F319-E79B-2C45-A663-FB8196A5FE95}" sibTransId="{2A5506BB-CBC2-554B-B346-D653B19778BE}"/>
    <dgm:cxn modelId="{39B5DD36-83C0-1D44-8D28-E8FE39C6F38E}" srcId="{7F9F913E-61FA-784E-A77C-8E8A0A498BAC}" destId="{E9E87636-01C9-144C-90CD-5A3AFD71E77B}" srcOrd="3" destOrd="0" parTransId="{73FF3FD2-7CC7-984B-80B2-B48DC13CA2E8}" sibTransId="{2D5F2362-5888-7C45-AB41-F3821DEC320E}"/>
    <dgm:cxn modelId="{76832C37-C601-D544-A5B9-C0DB1B215FA0}" type="presOf" srcId="{2B572F51-8972-BD42-93E9-62CE1A4FDC37}" destId="{8904BAD4-5E05-3149-B68F-E1340B2BD666}" srcOrd="1" destOrd="2" presId="urn:microsoft.com/office/officeart/2005/8/layout/hList7"/>
    <dgm:cxn modelId="{E45D2C3A-11C3-6E4C-875D-E482E46F997F}" type="presOf" srcId="{3B030D80-70AD-604C-8E4A-813EFEE11815}" destId="{DCA04D25-A0A6-044E-8595-E9BB7921549E}" srcOrd="1" destOrd="2" presId="urn:microsoft.com/office/officeart/2005/8/layout/hList7"/>
    <dgm:cxn modelId="{29B2033B-A559-AD4B-93C6-F3BFDE326E9D}" type="presOf" srcId="{2B572F51-8972-BD42-93E9-62CE1A4FDC37}" destId="{8036AE32-1551-D94C-BBAB-725A0ABFBF13}" srcOrd="0" destOrd="2" presId="urn:microsoft.com/office/officeart/2005/8/layout/hList7"/>
    <dgm:cxn modelId="{CF40E53B-0C01-2647-A34E-8C8B62C439AF}" srcId="{3EA28D8A-828C-4246-9051-EFD69208349E}" destId="{FE626B47-98EE-0C41-8579-BEC54806F340}" srcOrd="2" destOrd="0" parTransId="{FD883349-342B-B24E-B943-F7976994B112}" sibTransId="{A35A045F-0F28-8D41-BBFB-CD59FF24427A}"/>
    <dgm:cxn modelId="{92AA853D-FD96-C646-A552-6F588FE93F17}" srcId="{7F9F913E-61FA-784E-A77C-8E8A0A498BAC}" destId="{3EA28D8A-828C-4246-9051-EFD69208349E}" srcOrd="4" destOrd="0" parTransId="{C997D026-9047-A040-BE48-D59AE3EA5656}" sibTransId="{93AC9215-F2F9-784A-B007-AE32DC4E3424}"/>
    <dgm:cxn modelId="{6AB17F41-5212-5B45-929E-35316F594667}" type="presOf" srcId="{2DA97878-2C12-FE4C-A632-588C51099E6A}" destId="{340FF510-70CA-C640-8E11-F51E3D59BF8D}" srcOrd="0" destOrd="0" presId="urn:microsoft.com/office/officeart/2005/8/layout/hList7"/>
    <dgm:cxn modelId="{5A45404A-3CC4-5647-AE53-E2745C83A2E9}" type="presOf" srcId="{FE626B47-98EE-0C41-8579-BEC54806F340}" destId="{8036AE32-1551-D94C-BBAB-725A0ABFBF13}" srcOrd="0" destOrd="3" presId="urn:microsoft.com/office/officeart/2005/8/layout/hList7"/>
    <dgm:cxn modelId="{E536D95D-908C-7545-ADCA-F2E6E6FB4EFA}" type="presOf" srcId="{34A35EE7-E6D9-B642-AAA6-9118CDCCF3B6}" destId="{E9F4FC56-6039-6A46-8518-806D7CFB6879}" srcOrd="0" destOrd="0" presId="urn:microsoft.com/office/officeart/2005/8/layout/hList7"/>
    <dgm:cxn modelId="{D1B8A05E-09D3-944D-BA94-36451F88F379}" type="presOf" srcId="{8241374D-C60B-DF46-AE80-E2AA40F2D8AA}" destId="{283DDC25-D416-784C-B98A-4F38E651257E}" srcOrd="1" destOrd="1" presId="urn:microsoft.com/office/officeart/2005/8/layout/hList7"/>
    <dgm:cxn modelId="{B2A54A61-D44E-544C-8C7C-2A54D1855D80}" type="presOf" srcId="{15368FC5-4FE9-0749-B948-62C0DAA87F23}" destId="{283DDC25-D416-784C-B98A-4F38E651257E}" srcOrd="1" destOrd="2" presId="urn:microsoft.com/office/officeart/2005/8/layout/hList7"/>
    <dgm:cxn modelId="{096D0666-718D-6248-A8EF-F704AC39F6EF}" srcId="{4670786A-84E8-A44F-BE14-72611E3E41E0}" destId="{15368FC5-4FE9-0749-B948-62C0DAA87F23}" srcOrd="1" destOrd="0" parTransId="{1C4B4D57-6499-C64A-B5D8-173E23C245E0}" sibTransId="{DD7F1C0B-6E83-C542-BDE1-C01E7032FFA9}"/>
    <dgm:cxn modelId="{98D6D46F-B85E-2A48-B93C-2B03B4F501D5}" type="presOf" srcId="{4670786A-84E8-A44F-BE14-72611E3E41E0}" destId="{283DDC25-D416-784C-B98A-4F38E651257E}" srcOrd="1" destOrd="0" presId="urn:microsoft.com/office/officeart/2005/8/layout/hList7"/>
    <dgm:cxn modelId="{2CB8E776-D60A-8B40-82C5-3752FF57127C}" type="presOf" srcId="{0F5485F8-E070-024E-A972-8579941727F4}" destId="{8036AE32-1551-D94C-BBAB-725A0ABFBF13}" srcOrd="0" destOrd="1" presId="urn:microsoft.com/office/officeart/2005/8/layout/hList7"/>
    <dgm:cxn modelId="{E56AED7C-1B69-0C4E-8447-B86FCEB8C414}" srcId="{34A35EE7-E6D9-B642-AAA6-9118CDCCF3B6}" destId="{F318E5C1-1E29-C849-A05E-49199E365563}" srcOrd="0" destOrd="0" parTransId="{0702EB47-0D5D-8645-8394-35259D8284E2}" sibTransId="{048C3EFD-0CF9-CC43-B727-0A29F022DE78}"/>
    <dgm:cxn modelId="{5903E184-BBD0-EF43-8BE7-7A2D271DE42A}" type="presOf" srcId="{082E2708-F615-3245-BA3D-D039AA2F51BB}" destId="{31FFBCC3-CD8C-DD47-80BC-4AD332148DE4}" srcOrd="1" destOrd="1" presId="urn:microsoft.com/office/officeart/2005/8/layout/hList7"/>
    <dgm:cxn modelId="{272FB888-8366-2548-9C1E-82DE6B0D3757}" type="presOf" srcId="{2D5F2362-5888-7C45-AB41-F3821DEC320E}" destId="{69FB78CB-0F25-F24C-B1D4-0642421A43D8}" srcOrd="0" destOrd="0" presId="urn:microsoft.com/office/officeart/2005/8/layout/hList7"/>
    <dgm:cxn modelId="{C507348D-3D09-8D40-998D-87EF5AEED9FF}" type="presOf" srcId="{A27D86F0-44F2-004E-B041-F89E7B955D90}" destId="{DCA04D25-A0A6-044E-8595-E9BB7921549E}" srcOrd="1" destOrd="0" presId="urn:microsoft.com/office/officeart/2005/8/layout/hList7"/>
    <dgm:cxn modelId="{75D4829D-9F23-384E-9E5C-B590AFDD4B1A}" srcId="{E9E87636-01C9-144C-90CD-5A3AFD71E77B}" destId="{082E2708-F615-3245-BA3D-D039AA2F51BB}" srcOrd="0" destOrd="0" parTransId="{0701E6C2-B521-EC46-92EB-C16E7DFA0E0E}" sibTransId="{12BE7643-3FCB-A344-9522-20791EDC9191}"/>
    <dgm:cxn modelId="{1719C4A0-073D-854F-A86F-BBC2F164FC27}" type="presOf" srcId="{3EA28D8A-828C-4246-9051-EFD69208349E}" destId="{8904BAD4-5E05-3149-B68F-E1340B2BD666}" srcOrd="1" destOrd="0" presId="urn:microsoft.com/office/officeart/2005/8/layout/hList7"/>
    <dgm:cxn modelId="{FDEBCCA4-9872-0B47-B808-0D3E35793F1E}" srcId="{7F9F913E-61FA-784E-A77C-8E8A0A498BAC}" destId="{4670786A-84E8-A44F-BE14-72611E3E41E0}" srcOrd="0" destOrd="0" parTransId="{FEEC3101-C64A-6F4D-9604-421369272662}" sibTransId="{2DA97878-2C12-FE4C-A632-588C51099E6A}"/>
    <dgm:cxn modelId="{6E9378A5-F534-3147-8CA9-DB2BEEE9AC60}" type="presOf" srcId="{E9E87636-01C9-144C-90CD-5A3AFD71E77B}" destId="{31FFBCC3-CD8C-DD47-80BC-4AD332148DE4}" srcOrd="1" destOrd="0" presId="urn:microsoft.com/office/officeart/2005/8/layout/hList7"/>
    <dgm:cxn modelId="{D47CE0A8-AA8E-424D-836A-F9D3D15DD1B5}" type="presOf" srcId="{8241374D-C60B-DF46-AE80-E2AA40F2D8AA}" destId="{3E546D3C-8239-8446-9998-161BD011F5D0}" srcOrd="0" destOrd="1" presId="urn:microsoft.com/office/officeart/2005/8/layout/hList7"/>
    <dgm:cxn modelId="{9D6B54AA-D689-9644-87C7-AA0415FA7129}" srcId="{A27D86F0-44F2-004E-B041-F89E7B955D90}" destId="{00F44236-0DFC-BA44-B1F5-B8F32F6EE26E}" srcOrd="0" destOrd="0" parTransId="{94C14D18-E631-A548-9828-1B4330B77146}" sibTransId="{1A5B52A9-FCD5-784F-8EDF-88F659887254}"/>
    <dgm:cxn modelId="{01CD3AAB-65A9-1F4E-B474-1A0E2CDE921E}" type="presOf" srcId="{F318E5C1-1E29-C849-A05E-49199E365563}" destId="{E9F4FC56-6039-6A46-8518-806D7CFB6879}" srcOrd="0" destOrd="1" presId="urn:microsoft.com/office/officeart/2005/8/layout/hList7"/>
    <dgm:cxn modelId="{B635A6AE-58D9-C549-846B-BB4B33D1B4A4}" type="presOf" srcId="{4670786A-84E8-A44F-BE14-72611E3E41E0}" destId="{3E546D3C-8239-8446-9998-161BD011F5D0}" srcOrd="0" destOrd="0" presId="urn:microsoft.com/office/officeart/2005/8/layout/hList7"/>
    <dgm:cxn modelId="{198A19B1-E1EB-1242-AADD-3E821681BD7F}" type="presOf" srcId="{BAC8971F-72CD-0D4F-B9C4-6680AEB8D497}" destId="{E9F4FC56-6039-6A46-8518-806D7CFB6879}" srcOrd="0" destOrd="2" presId="urn:microsoft.com/office/officeart/2005/8/layout/hList7"/>
    <dgm:cxn modelId="{5CC450B3-258F-D046-B890-D24202D240C3}" type="presOf" srcId="{3EA28D8A-828C-4246-9051-EFD69208349E}" destId="{8036AE32-1551-D94C-BBAB-725A0ABFBF13}" srcOrd="0" destOrd="0" presId="urn:microsoft.com/office/officeart/2005/8/layout/hList7"/>
    <dgm:cxn modelId="{A89763B8-37E2-B841-9B38-06AF8DE1E7D9}" type="presOf" srcId="{00F44236-0DFC-BA44-B1F5-B8F32F6EE26E}" destId="{877A6FA1-A88C-914F-9562-48BDB0F5810A}" srcOrd="0" destOrd="1" presId="urn:microsoft.com/office/officeart/2005/8/layout/hList7"/>
    <dgm:cxn modelId="{14EB6FBB-A04B-9E43-9C43-72B511E47FF3}" srcId="{7F9F913E-61FA-784E-A77C-8E8A0A498BAC}" destId="{34A35EE7-E6D9-B642-AAA6-9118CDCCF3B6}" srcOrd="2" destOrd="0" parTransId="{6B2046F5-1463-0448-B928-0FD6D64CC570}" sibTransId="{119EB2A0-6F67-E941-A2DC-9F158B3742C3}"/>
    <dgm:cxn modelId="{6D70B8BC-BFD4-AE43-9722-A8D48886B688}" srcId="{4670786A-84E8-A44F-BE14-72611E3E41E0}" destId="{8241374D-C60B-DF46-AE80-E2AA40F2D8AA}" srcOrd="0" destOrd="0" parTransId="{0EF8ADAE-E5BF-5944-9D4F-0333FCFA7F11}" sibTransId="{75223491-B4CB-8842-962E-1F1B22C6AEB3}"/>
    <dgm:cxn modelId="{D82889C2-EE26-5B46-8962-C74042B3AB58}" type="presOf" srcId="{656D34D8-C320-1944-B1D1-FDBCE8EC1238}" destId="{31FFBCC3-CD8C-DD47-80BC-4AD332148DE4}" srcOrd="1" destOrd="2" presId="urn:microsoft.com/office/officeart/2005/8/layout/hList7"/>
    <dgm:cxn modelId="{37AEE4C3-E4DB-644A-98B8-200AA1004B8C}" srcId="{7F9F913E-61FA-784E-A77C-8E8A0A498BAC}" destId="{A27D86F0-44F2-004E-B041-F89E7B955D90}" srcOrd="1" destOrd="0" parTransId="{A6962BA9-3E0B-AD49-A394-247B1BD11494}" sibTransId="{9CCCC0C8-DA3F-754C-AA73-49437B31A38C}"/>
    <dgm:cxn modelId="{7D8385CB-1273-DD4A-8DF5-1DE660403869}" type="presOf" srcId="{00F44236-0DFC-BA44-B1F5-B8F32F6EE26E}" destId="{DCA04D25-A0A6-044E-8595-E9BB7921549E}" srcOrd="1" destOrd="1" presId="urn:microsoft.com/office/officeart/2005/8/layout/hList7"/>
    <dgm:cxn modelId="{E108F0D0-E183-E048-8C9A-8CCDD495CC80}" type="presOf" srcId="{656D34D8-C320-1944-B1D1-FDBCE8EC1238}" destId="{69C18F53-58F6-BD41-BC99-8ED6158B9115}" srcOrd="0" destOrd="2" presId="urn:microsoft.com/office/officeart/2005/8/layout/hList7"/>
    <dgm:cxn modelId="{620904D4-D093-7B44-89BF-5597DA0F3E46}" type="presOf" srcId="{0F5485F8-E070-024E-A972-8579941727F4}" destId="{8904BAD4-5E05-3149-B68F-E1340B2BD666}" srcOrd="1" destOrd="1" presId="urn:microsoft.com/office/officeart/2005/8/layout/hList7"/>
    <dgm:cxn modelId="{DBB36AD8-7BB0-C44C-863A-948AB0725585}" type="presOf" srcId="{BAC8971F-72CD-0D4F-B9C4-6680AEB8D497}" destId="{21FC21DB-B18C-E74B-BAF0-1143AD2A9DEE}" srcOrd="1" destOrd="2" presId="urn:microsoft.com/office/officeart/2005/8/layout/hList7"/>
    <dgm:cxn modelId="{94A876DB-A0DE-BD4D-93B2-99BD58E2D7C5}" srcId="{3EA28D8A-828C-4246-9051-EFD69208349E}" destId="{0F5485F8-E070-024E-A972-8579941727F4}" srcOrd="0" destOrd="0" parTransId="{AA411769-C311-8345-94A2-A338BC26AC5D}" sibTransId="{BEF8C0A3-4E19-584D-8180-A958D4F8A305}"/>
    <dgm:cxn modelId="{EFB545E3-5196-FE46-9BD4-551C54D460B9}" type="presOf" srcId="{7F9F913E-61FA-784E-A77C-8E8A0A498BAC}" destId="{110DA181-D261-9044-A6C9-385B375230E6}" srcOrd="0" destOrd="0" presId="urn:microsoft.com/office/officeart/2005/8/layout/hList7"/>
    <dgm:cxn modelId="{29D51EE8-9D26-074A-97E0-3A659B8C41B8}" type="presOf" srcId="{A27D86F0-44F2-004E-B041-F89E7B955D90}" destId="{877A6FA1-A88C-914F-9562-48BDB0F5810A}" srcOrd="0" destOrd="0" presId="urn:microsoft.com/office/officeart/2005/8/layout/hList7"/>
    <dgm:cxn modelId="{BF9B1CEB-4C13-BE41-8B2F-E387B487CD86}" srcId="{3EA28D8A-828C-4246-9051-EFD69208349E}" destId="{2B572F51-8972-BD42-93E9-62CE1A4FDC37}" srcOrd="1" destOrd="0" parTransId="{F841094D-9D6E-444E-900D-B2B978D9F447}" sibTransId="{19D976FE-4ECC-DC42-8260-51CC8965C78C}"/>
    <dgm:cxn modelId="{0C6954F1-9C7A-1143-9EF3-B6EFAF2451FB}" srcId="{A27D86F0-44F2-004E-B041-F89E7B955D90}" destId="{3B030D80-70AD-604C-8E4A-813EFEE11815}" srcOrd="1" destOrd="0" parTransId="{578BABF8-1157-6F4B-AE25-B1CF6BC54271}" sibTransId="{DF494831-AFE5-B044-8D9A-A06EE8E25E87}"/>
    <dgm:cxn modelId="{61B487F2-4BDE-FE42-8A26-AD50A0C845F2}" srcId="{E9E87636-01C9-144C-90CD-5A3AFD71E77B}" destId="{656D34D8-C320-1944-B1D1-FDBCE8EC1238}" srcOrd="1" destOrd="0" parTransId="{EA33DA15-6F14-FB43-B836-0EFC7DF53B57}" sibTransId="{C9D03AEC-120E-3C4E-B082-D4D4E02AAB04}"/>
    <dgm:cxn modelId="{086E6DFB-9AF0-1445-A5D9-72091E012F17}" type="presOf" srcId="{F318E5C1-1E29-C849-A05E-49199E365563}" destId="{21FC21DB-B18C-E74B-BAF0-1143AD2A9DEE}" srcOrd="1" destOrd="1" presId="urn:microsoft.com/office/officeart/2005/8/layout/hList7"/>
    <dgm:cxn modelId="{EE5B0319-50A4-E146-A089-128A7DC1127C}" type="presParOf" srcId="{110DA181-D261-9044-A6C9-385B375230E6}" destId="{F15501D3-6D07-714B-8336-A83D6BA793D6}" srcOrd="0" destOrd="0" presId="urn:microsoft.com/office/officeart/2005/8/layout/hList7"/>
    <dgm:cxn modelId="{C6811558-9F0A-AB46-95EA-3BA64898F059}" type="presParOf" srcId="{110DA181-D261-9044-A6C9-385B375230E6}" destId="{27217FAD-151C-3345-AE4C-8EA6BB7C7804}" srcOrd="1" destOrd="0" presId="urn:microsoft.com/office/officeart/2005/8/layout/hList7"/>
    <dgm:cxn modelId="{344B2EAA-929C-4A48-A9B2-AE63058CB04D}" type="presParOf" srcId="{27217FAD-151C-3345-AE4C-8EA6BB7C7804}" destId="{7539CEB6-90CA-1C4F-AC98-3F127787DD82}" srcOrd="0" destOrd="0" presId="urn:microsoft.com/office/officeart/2005/8/layout/hList7"/>
    <dgm:cxn modelId="{CF2C0405-F742-FD48-AFC7-74C553D98D2F}" type="presParOf" srcId="{7539CEB6-90CA-1C4F-AC98-3F127787DD82}" destId="{3E546D3C-8239-8446-9998-161BD011F5D0}" srcOrd="0" destOrd="0" presId="urn:microsoft.com/office/officeart/2005/8/layout/hList7"/>
    <dgm:cxn modelId="{DDB2D999-AAEC-E646-AA5E-D21DD64A3DC7}" type="presParOf" srcId="{7539CEB6-90CA-1C4F-AC98-3F127787DD82}" destId="{283DDC25-D416-784C-B98A-4F38E651257E}" srcOrd="1" destOrd="0" presId="urn:microsoft.com/office/officeart/2005/8/layout/hList7"/>
    <dgm:cxn modelId="{D9899FD7-0337-0141-86D8-30A575A41E1E}" type="presParOf" srcId="{7539CEB6-90CA-1C4F-AC98-3F127787DD82}" destId="{0C98461E-06A2-0D4A-AA5E-639462793859}" srcOrd="2" destOrd="0" presId="urn:microsoft.com/office/officeart/2005/8/layout/hList7"/>
    <dgm:cxn modelId="{6209777F-7145-AB4A-A708-499A657AA496}" type="presParOf" srcId="{7539CEB6-90CA-1C4F-AC98-3F127787DD82}" destId="{4C3F31D4-E833-6940-9887-2F7A9FA439A9}" srcOrd="3" destOrd="0" presId="urn:microsoft.com/office/officeart/2005/8/layout/hList7"/>
    <dgm:cxn modelId="{7A1FB312-94E3-D241-BA50-59BB050E8F16}" type="presParOf" srcId="{27217FAD-151C-3345-AE4C-8EA6BB7C7804}" destId="{340FF510-70CA-C640-8E11-F51E3D59BF8D}" srcOrd="1" destOrd="0" presId="urn:microsoft.com/office/officeart/2005/8/layout/hList7"/>
    <dgm:cxn modelId="{31D7953D-4B73-3A4E-802C-E7819C288B77}" type="presParOf" srcId="{27217FAD-151C-3345-AE4C-8EA6BB7C7804}" destId="{877CCD97-F12B-2148-AFBF-437776956CD1}" srcOrd="2" destOrd="0" presId="urn:microsoft.com/office/officeart/2005/8/layout/hList7"/>
    <dgm:cxn modelId="{3090E918-383C-BD4B-988A-E5411E95AEC4}" type="presParOf" srcId="{877CCD97-F12B-2148-AFBF-437776956CD1}" destId="{877A6FA1-A88C-914F-9562-48BDB0F5810A}" srcOrd="0" destOrd="0" presId="urn:microsoft.com/office/officeart/2005/8/layout/hList7"/>
    <dgm:cxn modelId="{BCD1C034-F0B7-6E49-ADBA-6315BF5C8D7C}" type="presParOf" srcId="{877CCD97-F12B-2148-AFBF-437776956CD1}" destId="{DCA04D25-A0A6-044E-8595-E9BB7921549E}" srcOrd="1" destOrd="0" presId="urn:microsoft.com/office/officeart/2005/8/layout/hList7"/>
    <dgm:cxn modelId="{9DD54D99-F7FE-1C49-9C91-C5CE08D6AA4E}" type="presParOf" srcId="{877CCD97-F12B-2148-AFBF-437776956CD1}" destId="{060EC99F-15A6-6848-AAAB-9CE4D004FDD8}" srcOrd="2" destOrd="0" presId="urn:microsoft.com/office/officeart/2005/8/layout/hList7"/>
    <dgm:cxn modelId="{2452D0A2-1A31-F44A-9024-1938A1F59EE5}" type="presParOf" srcId="{877CCD97-F12B-2148-AFBF-437776956CD1}" destId="{270CF7C3-03C5-F14B-B9A9-D76DFBEFAD06}" srcOrd="3" destOrd="0" presId="urn:microsoft.com/office/officeart/2005/8/layout/hList7"/>
    <dgm:cxn modelId="{0267E307-7175-4C46-9693-96C0C32BB651}" type="presParOf" srcId="{27217FAD-151C-3345-AE4C-8EA6BB7C7804}" destId="{52C82CBF-A9DD-4041-BABE-C72598568A01}" srcOrd="3" destOrd="0" presId="urn:microsoft.com/office/officeart/2005/8/layout/hList7"/>
    <dgm:cxn modelId="{BCC93F4A-1D59-E44C-BEC6-33039FFFE810}" type="presParOf" srcId="{27217FAD-151C-3345-AE4C-8EA6BB7C7804}" destId="{CFC9AAA5-E19B-E747-BCEC-DB4931FCCFE0}" srcOrd="4" destOrd="0" presId="urn:microsoft.com/office/officeart/2005/8/layout/hList7"/>
    <dgm:cxn modelId="{B0A5CE81-2C95-AA4D-BA9F-71DEB3DF6D81}" type="presParOf" srcId="{CFC9AAA5-E19B-E747-BCEC-DB4931FCCFE0}" destId="{E9F4FC56-6039-6A46-8518-806D7CFB6879}" srcOrd="0" destOrd="0" presId="urn:microsoft.com/office/officeart/2005/8/layout/hList7"/>
    <dgm:cxn modelId="{6D5F8E01-BB04-9044-AC0C-A92D5781B034}" type="presParOf" srcId="{CFC9AAA5-E19B-E747-BCEC-DB4931FCCFE0}" destId="{21FC21DB-B18C-E74B-BAF0-1143AD2A9DEE}" srcOrd="1" destOrd="0" presId="urn:microsoft.com/office/officeart/2005/8/layout/hList7"/>
    <dgm:cxn modelId="{D519D1A0-4BAB-4844-9ED7-775588989978}" type="presParOf" srcId="{CFC9AAA5-E19B-E747-BCEC-DB4931FCCFE0}" destId="{E54DE50D-FA60-984C-A3B6-A2724C75F0A4}" srcOrd="2" destOrd="0" presId="urn:microsoft.com/office/officeart/2005/8/layout/hList7"/>
    <dgm:cxn modelId="{D8FFEBD6-F0E7-5241-B941-9AA33358F0D2}" type="presParOf" srcId="{CFC9AAA5-E19B-E747-BCEC-DB4931FCCFE0}" destId="{62512379-5C0A-9847-B4DE-8DF3B6A88E16}" srcOrd="3" destOrd="0" presId="urn:microsoft.com/office/officeart/2005/8/layout/hList7"/>
    <dgm:cxn modelId="{2115E3E1-E878-4349-9E91-667D2A219027}" type="presParOf" srcId="{27217FAD-151C-3345-AE4C-8EA6BB7C7804}" destId="{E1812377-8088-5F45-BAF9-1B9D85ECE658}" srcOrd="5" destOrd="0" presId="urn:microsoft.com/office/officeart/2005/8/layout/hList7"/>
    <dgm:cxn modelId="{F2B70ECD-EABB-BF44-9294-7A50E804B0A5}" type="presParOf" srcId="{27217FAD-151C-3345-AE4C-8EA6BB7C7804}" destId="{865F382D-CD41-BE49-A263-BAF9723D10C3}" srcOrd="6" destOrd="0" presId="urn:microsoft.com/office/officeart/2005/8/layout/hList7"/>
    <dgm:cxn modelId="{AAAB5CED-1714-FA4B-810F-8A5E24316610}" type="presParOf" srcId="{865F382D-CD41-BE49-A263-BAF9723D10C3}" destId="{69C18F53-58F6-BD41-BC99-8ED6158B9115}" srcOrd="0" destOrd="0" presId="urn:microsoft.com/office/officeart/2005/8/layout/hList7"/>
    <dgm:cxn modelId="{75687B55-E1AC-5641-AB7A-C11D41A8279A}" type="presParOf" srcId="{865F382D-CD41-BE49-A263-BAF9723D10C3}" destId="{31FFBCC3-CD8C-DD47-80BC-4AD332148DE4}" srcOrd="1" destOrd="0" presId="urn:microsoft.com/office/officeart/2005/8/layout/hList7"/>
    <dgm:cxn modelId="{9C4282D6-AC73-CA44-A9CD-ED8AB4CD824B}" type="presParOf" srcId="{865F382D-CD41-BE49-A263-BAF9723D10C3}" destId="{5CCA0D3B-00BD-9F4D-A03C-D1C30A994B57}" srcOrd="2" destOrd="0" presId="urn:microsoft.com/office/officeart/2005/8/layout/hList7"/>
    <dgm:cxn modelId="{682E041B-37C3-8D4F-9942-8A9C190111FA}" type="presParOf" srcId="{865F382D-CD41-BE49-A263-BAF9723D10C3}" destId="{06178CE3-9BB1-DF43-BDA7-FB214FDC77A7}" srcOrd="3" destOrd="0" presId="urn:microsoft.com/office/officeart/2005/8/layout/hList7"/>
    <dgm:cxn modelId="{51B865E6-DEAE-114A-A614-BE8BA9810F31}" type="presParOf" srcId="{27217FAD-151C-3345-AE4C-8EA6BB7C7804}" destId="{69FB78CB-0F25-F24C-B1D4-0642421A43D8}" srcOrd="7" destOrd="0" presId="urn:microsoft.com/office/officeart/2005/8/layout/hList7"/>
    <dgm:cxn modelId="{B38A999B-533B-B84C-9BE2-9432BD5AC705}" type="presParOf" srcId="{27217FAD-151C-3345-AE4C-8EA6BB7C7804}" destId="{CDA08318-9AB8-CC45-9F03-A288767D4861}" srcOrd="8" destOrd="0" presId="urn:microsoft.com/office/officeart/2005/8/layout/hList7"/>
    <dgm:cxn modelId="{35936761-9AF3-C14C-86CE-8C9C75509D16}" type="presParOf" srcId="{CDA08318-9AB8-CC45-9F03-A288767D4861}" destId="{8036AE32-1551-D94C-BBAB-725A0ABFBF13}" srcOrd="0" destOrd="0" presId="urn:microsoft.com/office/officeart/2005/8/layout/hList7"/>
    <dgm:cxn modelId="{E1CD434B-9E5B-3842-8CFA-01591E62687E}" type="presParOf" srcId="{CDA08318-9AB8-CC45-9F03-A288767D4861}" destId="{8904BAD4-5E05-3149-B68F-E1340B2BD666}" srcOrd="1" destOrd="0" presId="urn:microsoft.com/office/officeart/2005/8/layout/hList7"/>
    <dgm:cxn modelId="{AA78B8E0-4E0F-BF40-8A23-E64F2F3B4530}" type="presParOf" srcId="{CDA08318-9AB8-CC45-9F03-A288767D4861}" destId="{44341667-8FE1-FE43-8132-6C00B2F79A15}" srcOrd="2" destOrd="0" presId="urn:microsoft.com/office/officeart/2005/8/layout/hList7"/>
    <dgm:cxn modelId="{494C0F72-319E-3942-BC2E-C0EB033DEE1D}" type="presParOf" srcId="{CDA08318-9AB8-CC45-9F03-A288767D4861}" destId="{FE1D8F44-CA5D-E443-9237-52443F89BF8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7D30B8-6DFB-ED46-9724-0DD9ADC543E7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68154C4-3492-9445-9515-23B2CAEEA841}">
      <dgm:prSet phldrT="[Κείμενο]" custT="1"/>
      <dgm:spPr/>
      <dgm:t>
        <a:bodyPr/>
        <a:lstStyle/>
        <a:p>
          <a:r>
            <a:rPr lang="en" sz="1600" b="1" dirty="0"/>
            <a:t>Agree on a Shared Annual Theme</a:t>
          </a:r>
          <a:endParaRPr lang="el-GR" sz="1600" dirty="0"/>
        </a:p>
      </dgm:t>
    </dgm:pt>
    <dgm:pt modelId="{A3CFB381-D2E8-E14D-AD6A-CE54B6B72A21}" type="parTrans" cxnId="{BE771EB2-4A5D-8D40-B756-0C57759D906B}">
      <dgm:prSet/>
      <dgm:spPr/>
      <dgm:t>
        <a:bodyPr/>
        <a:lstStyle/>
        <a:p>
          <a:endParaRPr lang="el-GR" sz="2400"/>
        </a:p>
      </dgm:t>
    </dgm:pt>
    <dgm:pt modelId="{27B15E6B-B83C-B845-87B7-7B67885AE051}" type="sibTrans" cxnId="{BE771EB2-4A5D-8D40-B756-0C57759D906B}">
      <dgm:prSet/>
      <dgm:spPr/>
      <dgm:t>
        <a:bodyPr/>
        <a:lstStyle/>
        <a:p>
          <a:endParaRPr lang="el-GR" sz="2400"/>
        </a:p>
      </dgm:t>
    </dgm:pt>
    <dgm:pt modelId="{DDDCF8A6-AD40-3A40-9450-0599DBF12D16}">
      <dgm:prSet phldrT="[Κείμενο]" custT="1"/>
      <dgm:spPr/>
      <dgm:t>
        <a:bodyPr/>
        <a:lstStyle/>
        <a:p>
          <a:r>
            <a:rPr lang="en" sz="1050" dirty="0"/>
            <a:t> Propose and vote on one common slogan or focus area to use across all countries.</a:t>
          </a:r>
          <a:endParaRPr lang="el-GR" sz="1050" dirty="0"/>
        </a:p>
      </dgm:t>
    </dgm:pt>
    <dgm:pt modelId="{42C1D9FB-8175-CC4F-A137-D69EAF011190}" type="parTrans" cxnId="{11A91F5A-FF2C-4949-92A9-EC0003AD282E}">
      <dgm:prSet/>
      <dgm:spPr/>
      <dgm:t>
        <a:bodyPr/>
        <a:lstStyle/>
        <a:p>
          <a:endParaRPr lang="el-GR" sz="2400"/>
        </a:p>
      </dgm:t>
    </dgm:pt>
    <dgm:pt modelId="{0A6790A8-6A34-0A4E-A3D5-E489543C9E23}" type="sibTrans" cxnId="{11A91F5A-FF2C-4949-92A9-EC0003AD282E}">
      <dgm:prSet/>
      <dgm:spPr/>
      <dgm:t>
        <a:bodyPr/>
        <a:lstStyle/>
        <a:p>
          <a:endParaRPr lang="el-GR" sz="2400"/>
        </a:p>
      </dgm:t>
    </dgm:pt>
    <dgm:pt modelId="{99F27D13-99D2-8544-8FBE-1302D2E2132B}">
      <dgm:prSet phldrT="[Κείμενο]" custT="1"/>
      <dgm:spPr/>
      <dgm:t>
        <a:bodyPr/>
        <a:lstStyle/>
        <a:p>
          <a:r>
            <a:rPr lang="en" sz="1600" b="1" dirty="0"/>
            <a:t>Use and Adapt Shared MAW Materials</a:t>
          </a:r>
          <a:endParaRPr lang="el-GR" sz="1600" dirty="0"/>
        </a:p>
      </dgm:t>
    </dgm:pt>
    <dgm:pt modelId="{43D46F65-6048-C14F-9BF7-1BDF7A5FCB46}" type="parTrans" cxnId="{02634D37-AE35-DE4A-8A76-769B60B7A765}">
      <dgm:prSet/>
      <dgm:spPr/>
      <dgm:t>
        <a:bodyPr/>
        <a:lstStyle/>
        <a:p>
          <a:endParaRPr lang="el-GR" sz="2400"/>
        </a:p>
      </dgm:t>
    </dgm:pt>
    <dgm:pt modelId="{E2624028-846F-FE47-8365-50FF1C2C907C}" type="sibTrans" cxnId="{02634D37-AE35-DE4A-8A76-769B60B7A765}">
      <dgm:prSet/>
      <dgm:spPr/>
      <dgm:t>
        <a:bodyPr/>
        <a:lstStyle/>
        <a:p>
          <a:endParaRPr lang="el-GR" sz="2400"/>
        </a:p>
      </dgm:t>
    </dgm:pt>
    <dgm:pt modelId="{B8283978-13A1-8649-9CA6-1C50A0927456}">
      <dgm:prSet phldrT="[Κείμενο]" custT="1"/>
      <dgm:spPr/>
      <dgm:t>
        <a:bodyPr/>
        <a:lstStyle/>
        <a:p>
          <a:r>
            <a:rPr lang="en" sz="1050" dirty="0"/>
            <a:t> Make use of ESPEN’s toolkit &amp; MAW logos and translate/adapt them locally.</a:t>
          </a:r>
          <a:endParaRPr lang="el-GR" sz="1050" dirty="0"/>
        </a:p>
      </dgm:t>
    </dgm:pt>
    <dgm:pt modelId="{1F95AF41-448D-8149-9392-7A2ADBAF9E63}" type="parTrans" cxnId="{FA8FA799-A144-584E-8FC2-1D0293DD5DF7}">
      <dgm:prSet/>
      <dgm:spPr/>
      <dgm:t>
        <a:bodyPr/>
        <a:lstStyle/>
        <a:p>
          <a:endParaRPr lang="el-GR" sz="2400"/>
        </a:p>
      </dgm:t>
    </dgm:pt>
    <dgm:pt modelId="{EE0EAE49-0BA4-3842-8E2B-0F98488718F6}" type="sibTrans" cxnId="{FA8FA799-A144-584E-8FC2-1D0293DD5DF7}">
      <dgm:prSet/>
      <dgm:spPr/>
      <dgm:t>
        <a:bodyPr/>
        <a:lstStyle/>
        <a:p>
          <a:endParaRPr lang="el-GR" sz="2400"/>
        </a:p>
      </dgm:t>
    </dgm:pt>
    <dgm:pt modelId="{D70E31E7-D221-C54C-85AD-79D012C9894D}">
      <dgm:prSet phldrT="[Κείμενο]" custT="1"/>
      <dgm:spPr/>
      <dgm:t>
        <a:bodyPr/>
        <a:lstStyle/>
        <a:p>
          <a:r>
            <a:rPr lang="en" sz="1600" b="1" dirty="0"/>
            <a:t>Share Your Plans Early</a:t>
          </a:r>
          <a:endParaRPr lang="el-GR" sz="1600" dirty="0"/>
        </a:p>
      </dgm:t>
    </dgm:pt>
    <dgm:pt modelId="{2EAB8303-0BC3-FE43-8076-A62E3C7B0F3B}" type="parTrans" cxnId="{8BC406CC-6CF6-4E46-AB5D-534925C2AEA2}">
      <dgm:prSet/>
      <dgm:spPr/>
      <dgm:t>
        <a:bodyPr/>
        <a:lstStyle/>
        <a:p>
          <a:endParaRPr lang="el-GR" sz="2400"/>
        </a:p>
      </dgm:t>
    </dgm:pt>
    <dgm:pt modelId="{5B4D339F-787F-6C46-8548-311662D895A2}" type="sibTrans" cxnId="{8BC406CC-6CF6-4E46-AB5D-534925C2AEA2}">
      <dgm:prSet/>
      <dgm:spPr/>
      <dgm:t>
        <a:bodyPr/>
        <a:lstStyle/>
        <a:p>
          <a:endParaRPr lang="el-GR" sz="2400"/>
        </a:p>
      </dgm:t>
    </dgm:pt>
    <dgm:pt modelId="{91084E4A-A2E8-7E4A-A9B8-E702B3A1E23F}">
      <dgm:prSet phldrT="[Κείμενο]" custT="1"/>
      <dgm:spPr/>
      <dgm:t>
        <a:bodyPr/>
        <a:lstStyle/>
        <a:p>
          <a:r>
            <a:rPr lang="en" sz="1050" dirty="0"/>
            <a:t> Upload your country’s MAW plan, timeline, and key messages in a shared folder so others can align or join in.</a:t>
          </a:r>
          <a:endParaRPr lang="el-GR" sz="1050" dirty="0"/>
        </a:p>
      </dgm:t>
    </dgm:pt>
    <dgm:pt modelId="{E669032F-AA6F-184C-B0B4-ACD83572103D}" type="parTrans" cxnId="{053BA030-23EA-2C47-AA46-95B9F1A09981}">
      <dgm:prSet/>
      <dgm:spPr/>
      <dgm:t>
        <a:bodyPr/>
        <a:lstStyle/>
        <a:p>
          <a:endParaRPr lang="el-GR" sz="2400"/>
        </a:p>
      </dgm:t>
    </dgm:pt>
    <dgm:pt modelId="{0E2D965B-FE20-1D4F-94E9-6E913752BFA7}" type="sibTrans" cxnId="{053BA030-23EA-2C47-AA46-95B9F1A09981}">
      <dgm:prSet/>
      <dgm:spPr/>
      <dgm:t>
        <a:bodyPr/>
        <a:lstStyle/>
        <a:p>
          <a:endParaRPr lang="el-GR" sz="2400"/>
        </a:p>
      </dgm:t>
    </dgm:pt>
    <dgm:pt modelId="{C4E28C20-094A-124B-81FC-1A8B19474C28}">
      <dgm:prSet phldrT="[Κείμενο]" custT="1"/>
      <dgm:spPr/>
      <dgm:t>
        <a:bodyPr/>
        <a:lstStyle/>
        <a:p>
          <a:r>
            <a:rPr lang="en" sz="1600" b="1" dirty="0"/>
            <a:t>Join MAW Workshops</a:t>
          </a:r>
          <a:endParaRPr lang="el-GR" sz="1600" dirty="0"/>
        </a:p>
      </dgm:t>
    </dgm:pt>
    <dgm:pt modelId="{8C018999-34B2-A742-9B34-F1E77AD2A277}" type="parTrans" cxnId="{75A109A2-E3AA-9048-9A8A-7B638066240F}">
      <dgm:prSet/>
      <dgm:spPr/>
      <dgm:t>
        <a:bodyPr/>
        <a:lstStyle/>
        <a:p>
          <a:endParaRPr lang="el-GR" sz="2400"/>
        </a:p>
      </dgm:t>
    </dgm:pt>
    <dgm:pt modelId="{7D3299E6-C9DC-7D4C-BC72-6EDC771478B2}" type="sibTrans" cxnId="{75A109A2-E3AA-9048-9A8A-7B638066240F}">
      <dgm:prSet/>
      <dgm:spPr/>
      <dgm:t>
        <a:bodyPr/>
        <a:lstStyle/>
        <a:p>
          <a:endParaRPr lang="el-GR" sz="2400"/>
        </a:p>
      </dgm:t>
    </dgm:pt>
    <dgm:pt modelId="{EEB3BC63-5FCA-9C4C-876E-D68BCD4A3787}">
      <dgm:prSet phldrT="[Κείμενο]" custT="1"/>
      <dgm:spPr/>
      <dgm:t>
        <a:bodyPr/>
        <a:lstStyle/>
        <a:p>
          <a:r>
            <a:rPr lang="en" sz="1050" dirty="0"/>
            <a:t> Actively participate in MAW Workshops to stay updated and offer input.</a:t>
          </a:r>
          <a:endParaRPr lang="el-GR" sz="1050" dirty="0"/>
        </a:p>
      </dgm:t>
    </dgm:pt>
    <dgm:pt modelId="{ADFB5E1B-B8B9-B84D-ADD1-A0F3A5CAFE55}" type="parTrans" cxnId="{FFB696B7-1160-3A41-A174-CA1A20B1DFAB}">
      <dgm:prSet/>
      <dgm:spPr/>
      <dgm:t>
        <a:bodyPr/>
        <a:lstStyle/>
        <a:p>
          <a:endParaRPr lang="el-GR" sz="2400"/>
        </a:p>
      </dgm:t>
    </dgm:pt>
    <dgm:pt modelId="{E28EB7C0-9DE0-7D4E-BC7A-BA05529DBE2F}" type="sibTrans" cxnId="{FFB696B7-1160-3A41-A174-CA1A20B1DFAB}">
      <dgm:prSet/>
      <dgm:spPr/>
      <dgm:t>
        <a:bodyPr/>
        <a:lstStyle/>
        <a:p>
          <a:endParaRPr lang="el-GR" sz="2400"/>
        </a:p>
      </dgm:t>
    </dgm:pt>
    <dgm:pt modelId="{3C8C435E-716A-F347-BA8A-E8F2C9967605}">
      <dgm:prSet phldrT="[Κείμενο]" custT="1"/>
      <dgm:spPr/>
      <dgm:t>
        <a:bodyPr/>
        <a:lstStyle/>
        <a:p>
          <a:r>
            <a:rPr lang="en" sz="1600" b="1" dirty="0"/>
            <a:t>Exchange Social Media Content</a:t>
          </a:r>
          <a:endParaRPr lang="el-GR" sz="1600" dirty="0"/>
        </a:p>
      </dgm:t>
    </dgm:pt>
    <dgm:pt modelId="{7804EBFB-47DE-5B48-BAE6-47423BFDC141}" type="parTrans" cxnId="{5FFDB808-9B0E-2342-9549-5ED56BCE6449}">
      <dgm:prSet/>
      <dgm:spPr/>
      <dgm:t>
        <a:bodyPr/>
        <a:lstStyle/>
        <a:p>
          <a:endParaRPr lang="el-GR" sz="2400"/>
        </a:p>
      </dgm:t>
    </dgm:pt>
    <dgm:pt modelId="{BD8C2544-EF68-9E42-87E0-45EBABAB09EE}" type="sibTrans" cxnId="{5FFDB808-9B0E-2342-9549-5ED56BCE6449}">
      <dgm:prSet/>
      <dgm:spPr/>
      <dgm:t>
        <a:bodyPr/>
        <a:lstStyle/>
        <a:p>
          <a:endParaRPr lang="el-GR" sz="2400"/>
        </a:p>
      </dgm:t>
    </dgm:pt>
    <dgm:pt modelId="{876B4CF6-3F2D-1344-8F6C-E48D3A8DC81E}">
      <dgm:prSet phldrT="[Κείμενο]" custT="1"/>
      <dgm:spPr/>
      <dgm:t>
        <a:bodyPr/>
        <a:lstStyle/>
        <a:p>
          <a:r>
            <a:rPr lang="en" sz="1050" dirty="0"/>
            <a:t> Cross-share each other’s campaigns and tag fellow countries to show a united front.</a:t>
          </a:r>
          <a:endParaRPr lang="el-GR" sz="1050" dirty="0"/>
        </a:p>
      </dgm:t>
    </dgm:pt>
    <dgm:pt modelId="{76776C83-B1CF-D548-A305-4832493C2D34}" type="parTrans" cxnId="{597DA3C4-FCEF-744B-A79E-837D23C3E049}">
      <dgm:prSet/>
      <dgm:spPr/>
      <dgm:t>
        <a:bodyPr/>
        <a:lstStyle/>
        <a:p>
          <a:endParaRPr lang="el-GR" sz="2400"/>
        </a:p>
      </dgm:t>
    </dgm:pt>
    <dgm:pt modelId="{93C4C891-BA80-F742-BB39-EB10F3954F0F}" type="sibTrans" cxnId="{597DA3C4-FCEF-744B-A79E-837D23C3E049}">
      <dgm:prSet/>
      <dgm:spPr/>
      <dgm:t>
        <a:bodyPr/>
        <a:lstStyle/>
        <a:p>
          <a:endParaRPr lang="el-GR" sz="2400"/>
        </a:p>
      </dgm:t>
    </dgm:pt>
    <dgm:pt modelId="{E77224F2-6F02-9C40-84A8-707058D66AC1}">
      <dgm:prSet phldrT="[Κείμενο]" custT="1"/>
      <dgm:spPr/>
      <dgm:t>
        <a:bodyPr/>
        <a:lstStyle/>
        <a:p>
          <a:r>
            <a:rPr lang="en-US" sz="1600" b="1" dirty="0"/>
            <a:t>Partners with a "Buddy Country"</a:t>
          </a:r>
          <a:endParaRPr lang="el-GR" sz="1600" b="1" dirty="0"/>
        </a:p>
      </dgm:t>
    </dgm:pt>
    <dgm:pt modelId="{70BAB2F4-45F2-FA41-A685-015520AE5378}" type="parTrans" cxnId="{70617613-A801-DE42-9FF4-EDADA1EA90CB}">
      <dgm:prSet/>
      <dgm:spPr/>
      <dgm:t>
        <a:bodyPr/>
        <a:lstStyle/>
        <a:p>
          <a:endParaRPr lang="el-GR" sz="2400"/>
        </a:p>
      </dgm:t>
    </dgm:pt>
    <dgm:pt modelId="{25CAE7E3-26AF-5D4E-9D4C-93BBEFC6C802}" type="sibTrans" cxnId="{70617613-A801-DE42-9FF4-EDADA1EA90CB}">
      <dgm:prSet/>
      <dgm:spPr/>
      <dgm:t>
        <a:bodyPr/>
        <a:lstStyle/>
        <a:p>
          <a:endParaRPr lang="el-GR" sz="2400"/>
        </a:p>
      </dgm:t>
    </dgm:pt>
    <dgm:pt modelId="{29E8654B-F72D-424F-B4BA-4F13D7991CA7}">
      <dgm:prSet phldrT="[Κείμενο]" custT="1"/>
      <dgm:spPr/>
      <dgm:t>
        <a:bodyPr/>
        <a:lstStyle/>
        <a:p>
          <a:r>
            <a:rPr lang="en" sz="1050" dirty="0"/>
            <a:t> Pair up with another country to co-organize an activity or share media, tools, or speakers.</a:t>
          </a:r>
        </a:p>
      </dgm:t>
    </dgm:pt>
    <dgm:pt modelId="{8D7A50C2-6FAF-854A-BD9D-3020B859D88A}" type="parTrans" cxnId="{D92E25B8-2952-8F4A-BE45-A426C6C1AB3B}">
      <dgm:prSet/>
      <dgm:spPr/>
      <dgm:t>
        <a:bodyPr/>
        <a:lstStyle/>
        <a:p>
          <a:endParaRPr lang="el-GR" sz="2400"/>
        </a:p>
      </dgm:t>
    </dgm:pt>
    <dgm:pt modelId="{9BF049C8-8CB8-0B44-AC35-2E4591B2E16B}" type="sibTrans" cxnId="{D92E25B8-2952-8F4A-BE45-A426C6C1AB3B}">
      <dgm:prSet/>
      <dgm:spPr/>
      <dgm:t>
        <a:bodyPr/>
        <a:lstStyle/>
        <a:p>
          <a:endParaRPr lang="el-GR" sz="2400"/>
        </a:p>
      </dgm:t>
    </dgm:pt>
    <dgm:pt modelId="{1E11F7BC-1329-FB4F-AADC-131952D7EB50}">
      <dgm:prSet phldrT="[Κείμενο]" custT="1"/>
      <dgm:spPr/>
      <dgm:t>
        <a:bodyPr/>
        <a:lstStyle/>
        <a:p>
          <a:r>
            <a:rPr lang="en" sz="1600" b="1" dirty="0"/>
            <a:t>Showcase National Highlights</a:t>
          </a:r>
          <a:endParaRPr lang="en" sz="1600" dirty="0"/>
        </a:p>
      </dgm:t>
    </dgm:pt>
    <dgm:pt modelId="{352F31AB-4317-4947-ACD0-85D6D84BB26F}" type="parTrans" cxnId="{F9CE8D01-7581-164E-A194-6FE0572A8B42}">
      <dgm:prSet/>
      <dgm:spPr/>
      <dgm:t>
        <a:bodyPr/>
        <a:lstStyle/>
        <a:p>
          <a:endParaRPr lang="el-GR" sz="2400"/>
        </a:p>
      </dgm:t>
    </dgm:pt>
    <dgm:pt modelId="{46C5B587-AB23-6B41-929C-B82BFE5EB2F4}" type="sibTrans" cxnId="{F9CE8D01-7581-164E-A194-6FE0572A8B42}">
      <dgm:prSet/>
      <dgm:spPr/>
      <dgm:t>
        <a:bodyPr/>
        <a:lstStyle/>
        <a:p>
          <a:endParaRPr lang="el-GR" sz="2400"/>
        </a:p>
      </dgm:t>
    </dgm:pt>
    <dgm:pt modelId="{36F707B3-F5C4-6D43-B4D2-1ED6DC4071F2}">
      <dgm:prSet phldrT="[Κείμενο]" custT="1"/>
      <dgm:spPr/>
      <dgm:t>
        <a:bodyPr/>
        <a:lstStyle/>
        <a:p>
          <a:r>
            <a:rPr lang="en" sz="1050" dirty="0"/>
            <a:t> After MAW, share photos, results, or stories that others can learn from or be inspired by.</a:t>
          </a:r>
        </a:p>
      </dgm:t>
    </dgm:pt>
    <dgm:pt modelId="{6A0629D4-78CD-D64F-A8B3-E428FB753712}" type="parTrans" cxnId="{3ABA0249-17B6-BC49-B293-E2A84FB1AA70}">
      <dgm:prSet/>
      <dgm:spPr/>
      <dgm:t>
        <a:bodyPr/>
        <a:lstStyle/>
        <a:p>
          <a:endParaRPr lang="el-GR" sz="2400"/>
        </a:p>
      </dgm:t>
    </dgm:pt>
    <dgm:pt modelId="{4716F182-3C0E-5441-ADE3-E9A3B4FB4A85}" type="sibTrans" cxnId="{3ABA0249-17B6-BC49-B293-E2A84FB1AA70}">
      <dgm:prSet/>
      <dgm:spPr/>
      <dgm:t>
        <a:bodyPr/>
        <a:lstStyle/>
        <a:p>
          <a:endParaRPr lang="el-GR" sz="2400"/>
        </a:p>
      </dgm:t>
    </dgm:pt>
    <dgm:pt modelId="{79452C0B-5F9D-194F-BD91-BB33F0F4DDF5}">
      <dgm:prSet phldrT="[Κείμενο]" custT="1"/>
      <dgm:spPr/>
      <dgm:t>
        <a:bodyPr/>
        <a:lstStyle/>
        <a:p>
          <a:r>
            <a:rPr lang="en" sz="1600" b="1" dirty="0"/>
            <a:t>Celebrate Each Other’s Work</a:t>
          </a:r>
          <a:endParaRPr lang="en" sz="1600" dirty="0"/>
        </a:p>
      </dgm:t>
    </dgm:pt>
    <dgm:pt modelId="{38255A10-279D-C546-B898-57A11AA44099}" type="parTrans" cxnId="{C7DC0039-393D-7F46-B8F3-A9DE9CD24CA2}">
      <dgm:prSet/>
      <dgm:spPr/>
      <dgm:t>
        <a:bodyPr/>
        <a:lstStyle/>
        <a:p>
          <a:endParaRPr lang="el-GR" sz="2400"/>
        </a:p>
      </dgm:t>
    </dgm:pt>
    <dgm:pt modelId="{75E6C5BB-9195-CD41-B446-98CFCA1D3FF9}" type="sibTrans" cxnId="{C7DC0039-393D-7F46-B8F3-A9DE9CD24CA2}">
      <dgm:prSet/>
      <dgm:spPr/>
      <dgm:t>
        <a:bodyPr/>
        <a:lstStyle/>
        <a:p>
          <a:endParaRPr lang="el-GR" sz="2400"/>
        </a:p>
      </dgm:t>
    </dgm:pt>
    <dgm:pt modelId="{61B937C2-790E-6B4C-B9FF-86D985E3DB5A}">
      <dgm:prSet phldrT="[Κείμενο]" custT="1"/>
      <dgm:spPr/>
      <dgm:t>
        <a:bodyPr/>
        <a:lstStyle/>
        <a:p>
          <a:r>
            <a:rPr lang="en" sz="1050" dirty="0"/>
            <a:t> Acknowledge and repost what other countries are doing during MAW — visibility builds unity!</a:t>
          </a:r>
        </a:p>
      </dgm:t>
    </dgm:pt>
    <dgm:pt modelId="{379F537B-51BA-7043-AD00-4C8904B854AB}" type="parTrans" cxnId="{8D39A9E1-435A-F646-AFD4-CEA2998D0185}">
      <dgm:prSet/>
      <dgm:spPr/>
      <dgm:t>
        <a:bodyPr/>
        <a:lstStyle/>
        <a:p>
          <a:endParaRPr lang="el-GR" sz="2400"/>
        </a:p>
      </dgm:t>
    </dgm:pt>
    <dgm:pt modelId="{854D8787-CC57-5E4C-B396-EF676176B57D}" type="sibTrans" cxnId="{8D39A9E1-435A-F646-AFD4-CEA2998D0185}">
      <dgm:prSet/>
      <dgm:spPr/>
      <dgm:t>
        <a:bodyPr/>
        <a:lstStyle/>
        <a:p>
          <a:endParaRPr lang="el-GR" sz="2400"/>
        </a:p>
      </dgm:t>
    </dgm:pt>
    <dgm:pt modelId="{AD61B8E5-4A65-6047-8C3E-79F68431F620}">
      <dgm:prSet phldrT="[Κείμενο]" custT="1"/>
      <dgm:spPr/>
      <dgm:t>
        <a:bodyPr/>
        <a:lstStyle/>
        <a:p>
          <a:r>
            <a:rPr lang="en" sz="1600" b="1" dirty="0"/>
            <a:t>Give Feedback to the ONCA Team</a:t>
          </a:r>
          <a:endParaRPr lang="en" sz="1600" dirty="0"/>
        </a:p>
      </dgm:t>
    </dgm:pt>
    <dgm:pt modelId="{6433E32E-8370-904A-9FC6-0F24E06C53F4}" type="parTrans" cxnId="{26FBFBE2-2995-2A4B-85E5-11785641EB3B}">
      <dgm:prSet/>
      <dgm:spPr/>
      <dgm:t>
        <a:bodyPr/>
        <a:lstStyle/>
        <a:p>
          <a:endParaRPr lang="el-GR" sz="2400"/>
        </a:p>
      </dgm:t>
    </dgm:pt>
    <dgm:pt modelId="{198633BD-B3EC-0546-829B-2E7B269A4172}" type="sibTrans" cxnId="{26FBFBE2-2995-2A4B-85E5-11785641EB3B}">
      <dgm:prSet/>
      <dgm:spPr/>
      <dgm:t>
        <a:bodyPr/>
        <a:lstStyle/>
        <a:p>
          <a:endParaRPr lang="el-GR" sz="2400"/>
        </a:p>
      </dgm:t>
    </dgm:pt>
    <dgm:pt modelId="{29AFA79C-AC43-7E46-8A9F-93BC4779DD57}">
      <dgm:prSet phldrT="[Κείμενο]" custT="1"/>
      <dgm:spPr/>
      <dgm:t>
        <a:bodyPr/>
        <a:lstStyle/>
        <a:p>
          <a:r>
            <a:rPr lang="en" sz="1050" dirty="0"/>
            <a:t> Suggest what support you need (e.g. earlier templates, joint PR, media partnerships).</a:t>
          </a:r>
        </a:p>
      </dgm:t>
    </dgm:pt>
    <dgm:pt modelId="{0BFEAB9F-A749-AF4F-BE10-F0DE93C9370C}" type="parTrans" cxnId="{0408D916-47AE-4946-B6F2-5DF46E9809FE}">
      <dgm:prSet/>
      <dgm:spPr/>
      <dgm:t>
        <a:bodyPr/>
        <a:lstStyle/>
        <a:p>
          <a:endParaRPr lang="el-GR" sz="2400"/>
        </a:p>
      </dgm:t>
    </dgm:pt>
    <dgm:pt modelId="{9FBD93EE-95EE-0A49-8E36-14A8295AB1F3}" type="sibTrans" cxnId="{0408D916-47AE-4946-B6F2-5DF46E9809FE}">
      <dgm:prSet/>
      <dgm:spPr/>
      <dgm:t>
        <a:bodyPr/>
        <a:lstStyle/>
        <a:p>
          <a:endParaRPr lang="el-GR" sz="2400"/>
        </a:p>
      </dgm:t>
    </dgm:pt>
    <dgm:pt modelId="{B353A2D6-AF3C-8F4C-99A6-9A45A7D2D8E8}" type="pres">
      <dgm:prSet presAssocID="{C37D30B8-6DFB-ED46-9724-0DD9ADC543E7}" presName="Name0" presStyleCnt="0">
        <dgm:presLayoutVars>
          <dgm:dir/>
          <dgm:resizeHandles val="exact"/>
        </dgm:presLayoutVars>
      </dgm:prSet>
      <dgm:spPr/>
    </dgm:pt>
    <dgm:pt modelId="{066319B1-D657-BE43-AD4A-339C75FAB696}" type="pres">
      <dgm:prSet presAssocID="{168154C4-3492-9445-9515-23B2CAEEA841}" presName="composite" presStyleCnt="0"/>
      <dgm:spPr/>
    </dgm:pt>
    <dgm:pt modelId="{458A6C99-D758-BB41-A082-1C8C2F35B62D}" type="pres">
      <dgm:prSet presAssocID="{168154C4-3492-9445-9515-23B2CAEEA841}" presName="rect1" presStyleLbl="trAlignAcc1" presStyleIdx="0" presStyleCnt="9">
        <dgm:presLayoutVars>
          <dgm:bulletEnabled val="1"/>
        </dgm:presLayoutVars>
      </dgm:prSet>
      <dgm:spPr/>
    </dgm:pt>
    <dgm:pt modelId="{D87B11E3-C99A-1D47-97EF-A9302F1CDD6C}" type="pres">
      <dgm:prSet presAssocID="{168154C4-3492-9445-9515-23B2CAEEA841}" presName="rect2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5ECE1B2-680A-154D-9063-DAB0BF3104B3}" type="pres">
      <dgm:prSet presAssocID="{27B15E6B-B83C-B845-87B7-7B67885AE051}" presName="sibTrans" presStyleCnt="0"/>
      <dgm:spPr/>
    </dgm:pt>
    <dgm:pt modelId="{5CF8FB9E-063F-F946-81A7-9F97647234E8}" type="pres">
      <dgm:prSet presAssocID="{99F27D13-99D2-8544-8FBE-1302D2E2132B}" presName="composite" presStyleCnt="0"/>
      <dgm:spPr/>
    </dgm:pt>
    <dgm:pt modelId="{2B66EAD4-9205-FC41-AAA0-30D00821A4FD}" type="pres">
      <dgm:prSet presAssocID="{99F27D13-99D2-8544-8FBE-1302D2E2132B}" presName="rect1" presStyleLbl="trAlignAcc1" presStyleIdx="1" presStyleCnt="9">
        <dgm:presLayoutVars>
          <dgm:bulletEnabled val="1"/>
        </dgm:presLayoutVars>
      </dgm:prSet>
      <dgm:spPr/>
    </dgm:pt>
    <dgm:pt modelId="{B3F7E65A-1AC7-4241-9EDD-FA4373E03CBF}" type="pres">
      <dgm:prSet presAssocID="{99F27D13-99D2-8544-8FBE-1302D2E2132B}" presName="rect2" presStyleLbl="fgImgPlac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0D3CFB3-DFD7-194E-8A34-BC5AB7C7145F}" type="pres">
      <dgm:prSet presAssocID="{E2624028-846F-FE47-8365-50FF1C2C907C}" presName="sibTrans" presStyleCnt="0"/>
      <dgm:spPr/>
    </dgm:pt>
    <dgm:pt modelId="{835D326E-D37E-924A-97C1-C485F754747A}" type="pres">
      <dgm:prSet presAssocID="{D70E31E7-D221-C54C-85AD-79D012C9894D}" presName="composite" presStyleCnt="0"/>
      <dgm:spPr/>
    </dgm:pt>
    <dgm:pt modelId="{9B414829-1456-1B4E-8560-8667E2F4EE60}" type="pres">
      <dgm:prSet presAssocID="{D70E31E7-D221-C54C-85AD-79D012C9894D}" presName="rect1" presStyleLbl="trAlignAcc1" presStyleIdx="2" presStyleCnt="9">
        <dgm:presLayoutVars>
          <dgm:bulletEnabled val="1"/>
        </dgm:presLayoutVars>
      </dgm:prSet>
      <dgm:spPr/>
    </dgm:pt>
    <dgm:pt modelId="{6DC805E8-1A54-E344-8BD5-9B06EA90D68A}" type="pres">
      <dgm:prSet presAssocID="{D70E31E7-D221-C54C-85AD-79D012C9894D}" presName="rect2" presStyleLbl="fgImgPlac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59F2579-65AD-D741-9997-9A8FF17907AE}" type="pres">
      <dgm:prSet presAssocID="{5B4D339F-787F-6C46-8548-311662D895A2}" presName="sibTrans" presStyleCnt="0"/>
      <dgm:spPr/>
    </dgm:pt>
    <dgm:pt modelId="{733ABF71-44DE-F343-9472-AC3DB885A2C9}" type="pres">
      <dgm:prSet presAssocID="{C4E28C20-094A-124B-81FC-1A8B19474C28}" presName="composite" presStyleCnt="0"/>
      <dgm:spPr/>
    </dgm:pt>
    <dgm:pt modelId="{2C23C84A-D316-3441-903A-585FEE99A204}" type="pres">
      <dgm:prSet presAssocID="{C4E28C20-094A-124B-81FC-1A8B19474C28}" presName="rect1" presStyleLbl="trAlignAcc1" presStyleIdx="3" presStyleCnt="9">
        <dgm:presLayoutVars>
          <dgm:bulletEnabled val="1"/>
        </dgm:presLayoutVars>
      </dgm:prSet>
      <dgm:spPr/>
    </dgm:pt>
    <dgm:pt modelId="{7ECF03C9-E9C1-9D41-A125-A7B0247B3C06}" type="pres">
      <dgm:prSet presAssocID="{C4E28C20-094A-124B-81FC-1A8B19474C28}" presName="rect2" presStyleLbl="fgImgPlace1" presStyleIdx="3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F4BEA1B-6CDF-764F-9372-A91A4017BBA8}" type="pres">
      <dgm:prSet presAssocID="{7D3299E6-C9DC-7D4C-BC72-6EDC771478B2}" presName="sibTrans" presStyleCnt="0"/>
      <dgm:spPr/>
    </dgm:pt>
    <dgm:pt modelId="{6D40497E-F5CA-0C44-9026-42F5AC41C369}" type="pres">
      <dgm:prSet presAssocID="{3C8C435E-716A-F347-BA8A-E8F2C9967605}" presName="composite" presStyleCnt="0"/>
      <dgm:spPr/>
    </dgm:pt>
    <dgm:pt modelId="{F76CA61F-85B9-6746-A6FE-DAAC1869721C}" type="pres">
      <dgm:prSet presAssocID="{3C8C435E-716A-F347-BA8A-E8F2C9967605}" presName="rect1" presStyleLbl="trAlignAcc1" presStyleIdx="4" presStyleCnt="9">
        <dgm:presLayoutVars>
          <dgm:bulletEnabled val="1"/>
        </dgm:presLayoutVars>
      </dgm:prSet>
      <dgm:spPr/>
    </dgm:pt>
    <dgm:pt modelId="{B33FBA8C-B762-D04D-879A-8DEC4E3E30CC}" type="pres">
      <dgm:prSet presAssocID="{3C8C435E-716A-F347-BA8A-E8F2C9967605}" presName="rect2" presStyleLbl="f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F5BCCB8-73EC-5B4D-96AF-66D940281B82}" type="pres">
      <dgm:prSet presAssocID="{BD8C2544-EF68-9E42-87E0-45EBABAB09EE}" presName="sibTrans" presStyleCnt="0"/>
      <dgm:spPr/>
    </dgm:pt>
    <dgm:pt modelId="{9045509E-E6DD-B849-82E3-470A42AFE5FB}" type="pres">
      <dgm:prSet presAssocID="{E77224F2-6F02-9C40-84A8-707058D66AC1}" presName="composite" presStyleCnt="0"/>
      <dgm:spPr/>
    </dgm:pt>
    <dgm:pt modelId="{BADCD93A-D3A2-E44F-B222-B22C53B3CB2D}" type="pres">
      <dgm:prSet presAssocID="{E77224F2-6F02-9C40-84A8-707058D66AC1}" presName="rect1" presStyleLbl="trAlignAcc1" presStyleIdx="5" presStyleCnt="9">
        <dgm:presLayoutVars>
          <dgm:bulletEnabled val="1"/>
        </dgm:presLayoutVars>
      </dgm:prSet>
      <dgm:spPr/>
    </dgm:pt>
    <dgm:pt modelId="{B6A27B73-9993-2B4C-83B0-44E1E0E45508}" type="pres">
      <dgm:prSet presAssocID="{E77224F2-6F02-9C40-84A8-707058D66AC1}" presName="rect2" presStyleLbl="fgImgPlac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4DE4798-1E7A-BA4C-8BB3-9F38A3D45E99}" type="pres">
      <dgm:prSet presAssocID="{25CAE7E3-26AF-5D4E-9D4C-93BBEFC6C802}" presName="sibTrans" presStyleCnt="0"/>
      <dgm:spPr/>
    </dgm:pt>
    <dgm:pt modelId="{D13EB0B4-538C-994D-B5D1-38024A7F937F}" type="pres">
      <dgm:prSet presAssocID="{1E11F7BC-1329-FB4F-AADC-131952D7EB50}" presName="composite" presStyleCnt="0"/>
      <dgm:spPr/>
    </dgm:pt>
    <dgm:pt modelId="{48314B53-02CA-9140-A3A1-A022DD920E79}" type="pres">
      <dgm:prSet presAssocID="{1E11F7BC-1329-FB4F-AADC-131952D7EB50}" presName="rect1" presStyleLbl="trAlignAcc1" presStyleIdx="6" presStyleCnt="9">
        <dgm:presLayoutVars>
          <dgm:bulletEnabled val="1"/>
        </dgm:presLayoutVars>
      </dgm:prSet>
      <dgm:spPr/>
    </dgm:pt>
    <dgm:pt modelId="{F5926085-5DFD-6649-8EB3-B2048ACB7AE7}" type="pres">
      <dgm:prSet presAssocID="{1E11F7BC-1329-FB4F-AADC-131952D7EB50}" presName="rect2" presStyleLbl="fgImgPlac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4B9683E-524C-5549-B58C-25872E359FDF}" type="pres">
      <dgm:prSet presAssocID="{46C5B587-AB23-6B41-929C-B82BFE5EB2F4}" presName="sibTrans" presStyleCnt="0"/>
      <dgm:spPr/>
    </dgm:pt>
    <dgm:pt modelId="{4B78AA2A-28D4-334A-811C-D36137419438}" type="pres">
      <dgm:prSet presAssocID="{79452C0B-5F9D-194F-BD91-BB33F0F4DDF5}" presName="composite" presStyleCnt="0"/>
      <dgm:spPr/>
    </dgm:pt>
    <dgm:pt modelId="{62FB9E0C-C2EC-3343-99DA-14D433B7F95F}" type="pres">
      <dgm:prSet presAssocID="{79452C0B-5F9D-194F-BD91-BB33F0F4DDF5}" presName="rect1" presStyleLbl="trAlignAcc1" presStyleIdx="7" presStyleCnt="9">
        <dgm:presLayoutVars>
          <dgm:bulletEnabled val="1"/>
        </dgm:presLayoutVars>
      </dgm:prSet>
      <dgm:spPr/>
    </dgm:pt>
    <dgm:pt modelId="{EC5F4D08-CB2B-9E4F-B795-3E6FC3967898}" type="pres">
      <dgm:prSet presAssocID="{79452C0B-5F9D-194F-BD91-BB33F0F4DDF5}" presName="rect2" presStyleLbl="fgImgPlace1" presStyleIdx="7" presStyleCnt="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D409352-3A40-ED46-B5D5-1598B0DCDDEC}" type="pres">
      <dgm:prSet presAssocID="{75E6C5BB-9195-CD41-B446-98CFCA1D3FF9}" presName="sibTrans" presStyleCnt="0"/>
      <dgm:spPr/>
    </dgm:pt>
    <dgm:pt modelId="{8AAB7C43-C2DB-FD41-AAC4-9A1EE6C4EFE3}" type="pres">
      <dgm:prSet presAssocID="{AD61B8E5-4A65-6047-8C3E-79F68431F620}" presName="composite" presStyleCnt="0"/>
      <dgm:spPr/>
    </dgm:pt>
    <dgm:pt modelId="{AD8D95FA-B394-134C-B3A6-2871F7535E23}" type="pres">
      <dgm:prSet presAssocID="{AD61B8E5-4A65-6047-8C3E-79F68431F620}" presName="rect1" presStyleLbl="trAlignAcc1" presStyleIdx="8" presStyleCnt="9">
        <dgm:presLayoutVars>
          <dgm:bulletEnabled val="1"/>
        </dgm:presLayoutVars>
      </dgm:prSet>
      <dgm:spPr/>
    </dgm:pt>
    <dgm:pt modelId="{B2706660-D927-FC49-8A14-B56DF22BB091}" type="pres">
      <dgm:prSet presAssocID="{AD61B8E5-4A65-6047-8C3E-79F68431F620}" presName="rect2" presStyleLbl="fgImgPlace1" presStyleIdx="8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F9CE8D01-7581-164E-A194-6FE0572A8B42}" srcId="{C37D30B8-6DFB-ED46-9724-0DD9ADC543E7}" destId="{1E11F7BC-1329-FB4F-AADC-131952D7EB50}" srcOrd="6" destOrd="0" parTransId="{352F31AB-4317-4947-ACD0-85D6D84BB26F}" sibTransId="{46C5B587-AB23-6B41-929C-B82BFE5EB2F4}"/>
    <dgm:cxn modelId="{CDD2B302-B366-E84C-A71A-5026CDC5078F}" type="presOf" srcId="{876B4CF6-3F2D-1344-8F6C-E48D3A8DC81E}" destId="{F76CA61F-85B9-6746-A6FE-DAAC1869721C}" srcOrd="0" destOrd="1" presId="urn:microsoft.com/office/officeart/2008/layout/PictureStrips"/>
    <dgm:cxn modelId="{5FFDB808-9B0E-2342-9549-5ED56BCE6449}" srcId="{C37D30B8-6DFB-ED46-9724-0DD9ADC543E7}" destId="{3C8C435E-716A-F347-BA8A-E8F2C9967605}" srcOrd="4" destOrd="0" parTransId="{7804EBFB-47DE-5B48-BAE6-47423BFDC141}" sibTransId="{BD8C2544-EF68-9E42-87E0-45EBABAB09EE}"/>
    <dgm:cxn modelId="{70617613-A801-DE42-9FF4-EDADA1EA90CB}" srcId="{C37D30B8-6DFB-ED46-9724-0DD9ADC543E7}" destId="{E77224F2-6F02-9C40-84A8-707058D66AC1}" srcOrd="5" destOrd="0" parTransId="{70BAB2F4-45F2-FA41-A685-015520AE5378}" sibTransId="{25CAE7E3-26AF-5D4E-9D4C-93BBEFC6C802}"/>
    <dgm:cxn modelId="{0408D916-47AE-4946-B6F2-5DF46E9809FE}" srcId="{AD61B8E5-4A65-6047-8C3E-79F68431F620}" destId="{29AFA79C-AC43-7E46-8A9F-93BC4779DD57}" srcOrd="0" destOrd="0" parTransId="{0BFEAB9F-A749-AF4F-BE10-F0DE93C9370C}" sibTransId="{9FBD93EE-95EE-0A49-8E36-14A8295AB1F3}"/>
    <dgm:cxn modelId="{D8AA8F1B-D658-CD45-B503-E4FF41B02800}" type="presOf" srcId="{AD61B8E5-4A65-6047-8C3E-79F68431F620}" destId="{AD8D95FA-B394-134C-B3A6-2871F7535E23}" srcOrd="0" destOrd="0" presId="urn:microsoft.com/office/officeart/2008/layout/PictureStrips"/>
    <dgm:cxn modelId="{053BA030-23EA-2C47-AA46-95B9F1A09981}" srcId="{D70E31E7-D221-C54C-85AD-79D012C9894D}" destId="{91084E4A-A2E8-7E4A-A9B8-E702B3A1E23F}" srcOrd="0" destOrd="0" parTransId="{E669032F-AA6F-184C-B0B4-ACD83572103D}" sibTransId="{0E2D965B-FE20-1D4F-94E9-6E913752BFA7}"/>
    <dgm:cxn modelId="{02634D37-AE35-DE4A-8A76-769B60B7A765}" srcId="{C37D30B8-6DFB-ED46-9724-0DD9ADC543E7}" destId="{99F27D13-99D2-8544-8FBE-1302D2E2132B}" srcOrd="1" destOrd="0" parTransId="{43D46F65-6048-C14F-9BF7-1BDF7A5FCB46}" sibTransId="{E2624028-846F-FE47-8365-50FF1C2C907C}"/>
    <dgm:cxn modelId="{C7DC0039-393D-7F46-B8F3-A9DE9CD24CA2}" srcId="{C37D30B8-6DFB-ED46-9724-0DD9ADC543E7}" destId="{79452C0B-5F9D-194F-BD91-BB33F0F4DDF5}" srcOrd="7" destOrd="0" parTransId="{38255A10-279D-C546-B898-57A11AA44099}" sibTransId="{75E6C5BB-9195-CD41-B446-98CFCA1D3FF9}"/>
    <dgm:cxn modelId="{3ABA0249-17B6-BC49-B293-E2A84FB1AA70}" srcId="{1E11F7BC-1329-FB4F-AADC-131952D7EB50}" destId="{36F707B3-F5C4-6D43-B4D2-1ED6DC4071F2}" srcOrd="0" destOrd="0" parTransId="{6A0629D4-78CD-D64F-A8B3-E428FB753712}" sibTransId="{4716F182-3C0E-5441-ADE3-E9A3B4FB4A85}"/>
    <dgm:cxn modelId="{11A91F5A-FF2C-4949-92A9-EC0003AD282E}" srcId="{168154C4-3492-9445-9515-23B2CAEEA841}" destId="{DDDCF8A6-AD40-3A40-9450-0599DBF12D16}" srcOrd="0" destOrd="0" parTransId="{42C1D9FB-8175-CC4F-A137-D69EAF011190}" sibTransId="{0A6790A8-6A34-0A4E-A3D5-E489543C9E23}"/>
    <dgm:cxn modelId="{BC58BE5D-7C48-A04A-8F0E-F7B0FBDBBA64}" type="presOf" srcId="{91084E4A-A2E8-7E4A-A9B8-E702B3A1E23F}" destId="{9B414829-1456-1B4E-8560-8667E2F4EE60}" srcOrd="0" destOrd="1" presId="urn:microsoft.com/office/officeart/2008/layout/PictureStrips"/>
    <dgm:cxn modelId="{7511B46C-79CE-A44E-A0D4-E29A55178964}" type="presOf" srcId="{36F707B3-F5C4-6D43-B4D2-1ED6DC4071F2}" destId="{48314B53-02CA-9140-A3A1-A022DD920E79}" srcOrd="0" destOrd="1" presId="urn:microsoft.com/office/officeart/2008/layout/PictureStrips"/>
    <dgm:cxn modelId="{5F18FE6C-D6F6-B647-BE49-381050EF6706}" type="presOf" srcId="{C4E28C20-094A-124B-81FC-1A8B19474C28}" destId="{2C23C84A-D316-3441-903A-585FEE99A204}" srcOrd="0" destOrd="0" presId="urn:microsoft.com/office/officeart/2008/layout/PictureStrips"/>
    <dgm:cxn modelId="{CB3AC276-CEC8-B645-8EF3-A4AB5EA80BF9}" type="presOf" srcId="{E77224F2-6F02-9C40-84A8-707058D66AC1}" destId="{BADCD93A-D3A2-E44F-B222-B22C53B3CB2D}" srcOrd="0" destOrd="0" presId="urn:microsoft.com/office/officeart/2008/layout/PictureStrips"/>
    <dgm:cxn modelId="{37CA1879-C1DA-864C-8EA0-354DD5705541}" type="presOf" srcId="{B8283978-13A1-8649-9CA6-1C50A0927456}" destId="{2B66EAD4-9205-FC41-AAA0-30D00821A4FD}" srcOrd="0" destOrd="1" presId="urn:microsoft.com/office/officeart/2008/layout/PictureStrips"/>
    <dgm:cxn modelId="{FA8FA799-A144-584E-8FC2-1D0293DD5DF7}" srcId="{99F27D13-99D2-8544-8FBE-1302D2E2132B}" destId="{B8283978-13A1-8649-9CA6-1C50A0927456}" srcOrd="0" destOrd="0" parTransId="{1F95AF41-448D-8149-9392-7A2ADBAF9E63}" sibTransId="{EE0EAE49-0BA4-3842-8E2B-0F98488718F6}"/>
    <dgm:cxn modelId="{099699A1-2B29-2E4D-93CC-C0C940841BED}" type="presOf" srcId="{29E8654B-F72D-424F-B4BA-4F13D7991CA7}" destId="{BADCD93A-D3A2-E44F-B222-B22C53B3CB2D}" srcOrd="0" destOrd="1" presId="urn:microsoft.com/office/officeart/2008/layout/PictureStrips"/>
    <dgm:cxn modelId="{75A109A2-E3AA-9048-9A8A-7B638066240F}" srcId="{C37D30B8-6DFB-ED46-9724-0DD9ADC543E7}" destId="{C4E28C20-094A-124B-81FC-1A8B19474C28}" srcOrd="3" destOrd="0" parTransId="{8C018999-34B2-A742-9B34-F1E77AD2A277}" sibTransId="{7D3299E6-C9DC-7D4C-BC72-6EDC771478B2}"/>
    <dgm:cxn modelId="{BE771EB2-4A5D-8D40-B756-0C57759D906B}" srcId="{C37D30B8-6DFB-ED46-9724-0DD9ADC543E7}" destId="{168154C4-3492-9445-9515-23B2CAEEA841}" srcOrd="0" destOrd="0" parTransId="{A3CFB381-D2E8-E14D-AD6A-CE54B6B72A21}" sibTransId="{27B15E6B-B83C-B845-87B7-7B67885AE051}"/>
    <dgm:cxn modelId="{9EB0D1B2-5345-5E45-ACD4-97C720414CE9}" type="presOf" srcId="{D70E31E7-D221-C54C-85AD-79D012C9894D}" destId="{9B414829-1456-1B4E-8560-8667E2F4EE60}" srcOrd="0" destOrd="0" presId="urn:microsoft.com/office/officeart/2008/layout/PictureStrips"/>
    <dgm:cxn modelId="{FFB696B7-1160-3A41-A174-CA1A20B1DFAB}" srcId="{C4E28C20-094A-124B-81FC-1A8B19474C28}" destId="{EEB3BC63-5FCA-9C4C-876E-D68BCD4A3787}" srcOrd="0" destOrd="0" parTransId="{ADFB5E1B-B8B9-B84D-ADD1-A0F3A5CAFE55}" sibTransId="{E28EB7C0-9DE0-7D4E-BC7A-BA05529DBE2F}"/>
    <dgm:cxn modelId="{D92E25B8-2952-8F4A-BE45-A426C6C1AB3B}" srcId="{E77224F2-6F02-9C40-84A8-707058D66AC1}" destId="{29E8654B-F72D-424F-B4BA-4F13D7991CA7}" srcOrd="0" destOrd="0" parTransId="{8D7A50C2-6FAF-854A-BD9D-3020B859D88A}" sibTransId="{9BF049C8-8CB8-0B44-AC35-2E4591B2E16B}"/>
    <dgm:cxn modelId="{3718BDB8-AE39-544E-AE24-753CEE4B9C62}" type="presOf" srcId="{C37D30B8-6DFB-ED46-9724-0DD9ADC543E7}" destId="{B353A2D6-AF3C-8F4C-99A6-9A45A7D2D8E8}" srcOrd="0" destOrd="0" presId="urn:microsoft.com/office/officeart/2008/layout/PictureStrips"/>
    <dgm:cxn modelId="{D520A0BD-B5AB-8142-AFD2-512B2DBA9A04}" type="presOf" srcId="{29AFA79C-AC43-7E46-8A9F-93BC4779DD57}" destId="{AD8D95FA-B394-134C-B3A6-2871F7535E23}" srcOrd="0" destOrd="1" presId="urn:microsoft.com/office/officeart/2008/layout/PictureStrips"/>
    <dgm:cxn modelId="{597DA3C4-FCEF-744B-A79E-837D23C3E049}" srcId="{3C8C435E-716A-F347-BA8A-E8F2C9967605}" destId="{876B4CF6-3F2D-1344-8F6C-E48D3A8DC81E}" srcOrd="0" destOrd="0" parTransId="{76776C83-B1CF-D548-A305-4832493C2D34}" sibTransId="{93C4C891-BA80-F742-BB39-EB10F3954F0F}"/>
    <dgm:cxn modelId="{02B6EAC5-9214-D94A-A765-414EB893E907}" type="presOf" srcId="{EEB3BC63-5FCA-9C4C-876E-D68BCD4A3787}" destId="{2C23C84A-D316-3441-903A-585FEE99A204}" srcOrd="0" destOrd="1" presId="urn:microsoft.com/office/officeart/2008/layout/PictureStrips"/>
    <dgm:cxn modelId="{3F3EDDC6-5EE2-D649-A838-181E95761700}" type="presOf" srcId="{61B937C2-790E-6B4C-B9FF-86D985E3DB5A}" destId="{62FB9E0C-C2EC-3343-99DA-14D433B7F95F}" srcOrd="0" destOrd="1" presId="urn:microsoft.com/office/officeart/2008/layout/PictureStrips"/>
    <dgm:cxn modelId="{8BC406CC-6CF6-4E46-AB5D-534925C2AEA2}" srcId="{C37D30B8-6DFB-ED46-9724-0DD9ADC543E7}" destId="{D70E31E7-D221-C54C-85AD-79D012C9894D}" srcOrd="2" destOrd="0" parTransId="{2EAB8303-0BC3-FE43-8076-A62E3C7B0F3B}" sibTransId="{5B4D339F-787F-6C46-8548-311662D895A2}"/>
    <dgm:cxn modelId="{BDDB07DE-B06E-224F-A15B-7546BE025751}" type="presOf" srcId="{79452C0B-5F9D-194F-BD91-BB33F0F4DDF5}" destId="{62FB9E0C-C2EC-3343-99DA-14D433B7F95F}" srcOrd="0" destOrd="0" presId="urn:microsoft.com/office/officeart/2008/layout/PictureStrips"/>
    <dgm:cxn modelId="{8D39A9E1-435A-F646-AFD4-CEA2998D0185}" srcId="{79452C0B-5F9D-194F-BD91-BB33F0F4DDF5}" destId="{61B937C2-790E-6B4C-B9FF-86D985E3DB5A}" srcOrd="0" destOrd="0" parTransId="{379F537B-51BA-7043-AD00-4C8904B854AB}" sibTransId="{854D8787-CC57-5E4C-B396-EF676176B57D}"/>
    <dgm:cxn modelId="{26FBFBE2-2995-2A4B-85E5-11785641EB3B}" srcId="{C37D30B8-6DFB-ED46-9724-0DD9ADC543E7}" destId="{AD61B8E5-4A65-6047-8C3E-79F68431F620}" srcOrd="8" destOrd="0" parTransId="{6433E32E-8370-904A-9FC6-0F24E06C53F4}" sibTransId="{198633BD-B3EC-0546-829B-2E7B269A4172}"/>
    <dgm:cxn modelId="{FCF2A5E9-88DD-7244-9E8D-D53A37C6A48F}" type="presOf" srcId="{DDDCF8A6-AD40-3A40-9450-0599DBF12D16}" destId="{458A6C99-D758-BB41-A082-1C8C2F35B62D}" srcOrd="0" destOrd="1" presId="urn:microsoft.com/office/officeart/2008/layout/PictureStrips"/>
    <dgm:cxn modelId="{6E4270EE-80EF-ED44-9127-02AA7F1A4679}" type="presOf" srcId="{1E11F7BC-1329-FB4F-AADC-131952D7EB50}" destId="{48314B53-02CA-9140-A3A1-A022DD920E79}" srcOrd="0" destOrd="0" presId="urn:microsoft.com/office/officeart/2008/layout/PictureStrips"/>
    <dgm:cxn modelId="{9D8175EE-AD7B-FF42-A47B-B9D743C6055A}" type="presOf" srcId="{168154C4-3492-9445-9515-23B2CAEEA841}" destId="{458A6C99-D758-BB41-A082-1C8C2F35B62D}" srcOrd="0" destOrd="0" presId="urn:microsoft.com/office/officeart/2008/layout/PictureStrips"/>
    <dgm:cxn modelId="{F554B4EE-92C2-CD47-B422-5604DC3A9368}" type="presOf" srcId="{3C8C435E-716A-F347-BA8A-E8F2C9967605}" destId="{F76CA61F-85B9-6746-A6FE-DAAC1869721C}" srcOrd="0" destOrd="0" presId="urn:microsoft.com/office/officeart/2008/layout/PictureStrips"/>
    <dgm:cxn modelId="{94F3FBF0-093D-9943-AC8C-7D3628B77D40}" type="presOf" srcId="{99F27D13-99D2-8544-8FBE-1302D2E2132B}" destId="{2B66EAD4-9205-FC41-AAA0-30D00821A4FD}" srcOrd="0" destOrd="0" presId="urn:microsoft.com/office/officeart/2008/layout/PictureStrips"/>
    <dgm:cxn modelId="{03DE3307-D1D3-C046-A568-CE584F560DE3}" type="presParOf" srcId="{B353A2D6-AF3C-8F4C-99A6-9A45A7D2D8E8}" destId="{066319B1-D657-BE43-AD4A-339C75FAB696}" srcOrd="0" destOrd="0" presId="urn:microsoft.com/office/officeart/2008/layout/PictureStrips"/>
    <dgm:cxn modelId="{EFD1F835-2614-5C45-8EF2-4A42934140F8}" type="presParOf" srcId="{066319B1-D657-BE43-AD4A-339C75FAB696}" destId="{458A6C99-D758-BB41-A082-1C8C2F35B62D}" srcOrd="0" destOrd="0" presId="urn:microsoft.com/office/officeart/2008/layout/PictureStrips"/>
    <dgm:cxn modelId="{A9779826-E8A2-AE48-A07A-201F74DD88D0}" type="presParOf" srcId="{066319B1-D657-BE43-AD4A-339C75FAB696}" destId="{D87B11E3-C99A-1D47-97EF-A9302F1CDD6C}" srcOrd="1" destOrd="0" presId="urn:microsoft.com/office/officeart/2008/layout/PictureStrips"/>
    <dgm:cxn modelId="{A0A1219B-3475-0D44-BF49-68A553295FF7}" type="presParOf" srcId="{B353A2D6-AF3C-8F4C-99A6-9A45A7D2D8E8}" destId="{E5ECE1B2-680A-154D-9063-DAB0BF3104B3}" srcOrd="1" destOrd="0" presId="urn:microsoft.com/office/officeart/2008/layout/PictureStrips"/>
    <dgm:cxn modelId="{9A264C8E-A07C-3C43-A9DE-356DA772B2C7}" type="presParOf" srcId="{B353A2D6-AF3C-8F4C-99A6-9A45A7D2D8E8}" destId="{5CF8FB9E-063F-F946-81A7-9F97647234E8}" srcOrd="2" destOrd="0" presId="urn:microsoft.com/office/officeart/2008/layout/PictureStrips"/>
    <dgm:cxn modelId="{73E5A77D-9F30-B64C-A9B9-368745463975}" type="presParOf" srcId="{5CF8FB9E-063F-F946-81A7-9F97647234E8}" destId="{2B66EAD4-9205-FC41-AAA0-30D00821A4FD}" srcOrd="0" destOrd="0" presId="urn:microsoft.com/office/officeart/2008/layout/PictureStrips"/>
    <dgm:cxn modelId="{2D9FF03B-C4B0-BE4F-AF03-5FFE1418B6FE}" type="presParOf" srcId="{5CF8FB9E-063F-F946-81A7-9F97647234E8}" destId="{B3F7E65A-1AC7-4241-9EDD-FA4373E03CBF}" srcOrd="1" destOrd="0" presId="urn:microsoft.com/office/officeart/2008/layout/PictureStrips"/>
    <dgm:cxn modelId="{B65B3719-2451-6144-B06F-57AA492E9362}" type="presParOf" srcId="{B353A2D6-AF3C-8F4C-99A6-9A45A7D2D8E8}" destId="{30D3CFB3-DFD7-194E-8A34-BC5AB7C7145F}" srcOrd="3" destOrd="0" presId="urn:microsoft.com/office/officeart/2008/layout/PictureStrips"/>
    <dgm:cxn modelId="{562131A2-8CBA-A541-A966-2D1E7B59A0AB}" type="presParOf" srcId="{B353A2D6-AF3C-8F4C-99A6-9A45A7D2D8E8}" destId="{835D326E-D37E-924A-97C1-C485F754747A}" srcOrd="4" destOrd="0" presId="urn:microsoft.com/office/officeart/2008/layout/PictureStrips"/>
    <dgm:cxn modelId="{4ECD6D9E-4D92-1347-894C-4F239E46BD7F}" type="presParOf" srcId="{835D326E-D37E-924A-97C1-C485F754747A}" destId="{9B414829-1456-1B4E-8560-8667E2F4EE60}" srcOrd="0" destOrd="0" presId="urn:microsoft.com/office/officeart/2008/layout/PictureStrips"/>
    <dgm:cxn modelId="{A5D0C78C-D45D-E94F-8067-3A60091D4FD4}" type="presParOf" srcId="{835D326E-D37E-924A-97C1-C485F754747A}" destId="{6DC805E8-1A54-E344-8BD5-9B06EA90D68A}" srcOrd="1" destOrd="0" presId="urn:microsoft.com/office/officeart/2008/layout/PictureStrips"/>
    <dgm:cxn modelId="{E08B228F-1BD4-8F4F-9BC6-D934AAD443AD}" type="presParOf" srcId="{B353A2D6-AF3C-8F4C-99A6-9A45A7D2D8E8}" destId="{559F2579-65AD-D741-9997-9A8FF17907AE}" srcOrd="5" destOrd="0" presId="urn:microsoft.com/office/officeart/2008/layout/PictureStrips"/>
    <dgm:cxn modelId="{4296FD4B-E5B3-1747-8FB2-A4DBFA29EB13}" type="presParOf" srcId="{B353A2D6-AF3C-8F4C-99A6-9A45A7D2D8E8}" destId="{733ABF71-44DE-F343-9472-AC3DB885A2C9}" srcOrd="6" destOrd="0" presId="urn:microsoft.com/office/officeart/2008/layout/PictureStrips"/>
    <dgm:cxn modelId="{BDD2A233-D9FA-5747-A9F9-C82A51399FD8}" type="presParOf" srcId="{733ABF71-44DE-F343-9472-AC3DB885A2C9}" destId="{2C23C84A-D316-3441-903A-585FEE99A204}" srcOrd="0" destOrd="0" presId="urn:microsoft.com/office/officeart/2008/layout/PictureStrips"/>
    <dgm:cxn modelId="{B6709A3B-C48C-CB43-899E-5AB63FEFA9DD}" type="presParOf" srcId="{733ABF71-44DE-F343-9472-AC3DB885A2C9}" destId="{7ECF03C9-E9C1-9D41-A125-A7B0247B3C06}" srcOrd="1" destOrd="0" presId="urn:microsoft.com/office/officeart/2008/layout/PictureStrips"/>
    <dgm:cxn modelId="{EA7DAA94-CD13-C24A-9F1C-657D6EBE6F33}" type="presParOf" srcId="{B353A2D6-AF3C-8F4C-99A6-9A45A7D2D8E8}" destId="{CF4BEA1B-6CDF-764F-9372-A91A4017BBA8}" srcOrd="7" destOrd="0" presId="urn:microsoft.com/office/officeart/2008/layout/PictureStrips"/>
    <dgm:cxn modelId="{39035038-6E98-174F-87F6-70D443CFFA97}" type="presParOf" srcId="{B353A2D6-AF3C-8F4C-99A6-9A45A7D2D8E8}" destId="{6D40497E-F5CA-0C44-9026-42F5AC41C369}" srcOrd="8" destOrd="0" presId="urn:microsoft.com/office/officeart/2008/layout/PictureStrips"/>
    <dgm:cxn modelId="{3EAA535C-ECBB-7642-BED3-301EFC5D3B4F}" type="presParOf" srcId="{6D40497E-F5CA-0C44-9026-42F5AC41C369}" destId="{F76CA61F-85B9-6746-A6FE-DAAC1869721C}" srcOrd="0" destOrd="0" presId="urn:microsoft.com/office/officeart/2008/layout/PictureStrips"/>
    <dgm:cxn modelId="{1D253678-4F84-CD45-80E6-7DD3DA3668F3}" type="presParOf" srcId="{6D40497E-F5CA-0C44-9026-42F5AC41C369}" destId="{B33FBA8C-B762-D04D-879A-8DEC4E3E30CC}" srcOrd="1" destOrd="0" presId="urn:microsoft.com/office/officeart/2008/layout/PictureStrips"/>
    <dgm:cxn modelId="{11A8DFED-1CBB-8F46-AE5B-5F0D5DA5A226}" type="presParOf" srcId="{B353A2D6-AF3C-8F4C-99A6-9A45A7D2D8E8}" destId="{DF5BCCB8-73EC-5B4D-96AF-66D940281B82}" srcOrd="9" destOrd="0" presId="urn:microsoft.com/office/officeart/2008/layout/PictureStrips"/>
    <dgm:cxn modelId="{EFF1759E-6319-3446-A09F-96AEBF54B226}" type="presParOf" srcId="{B353A2D6-AF3C-8F4C-99A6-9A45A7D2D8E8}" destId="{9045509E-E6DD-B849-82E3-470A42AFE5FB}" srcOrd="10" destOrd="0" presId="urn:microsoft.com/office/officeart/2008/layout/PictureStrips"/>
    <dgm:cxn modelId="{C0F74EE1-17B1-1A40-AD05-F82E679E31C7}" type="presParOf" srcId="{9045509E-E6DD-B849-82E3-470A42AFE5FB}" destId="{BADCD93A-D3A2-E44F-B222-B22C53B3CB2D}" srcOrd="0" destOrd="0" presId="urn:microsoft.com/office/officeart/2008/layout/PictureStrips"/>
    <dgm:cxn modelId="{65E0F702-CBB7-254E-961A-5AFF1A3E6E91}" type="presParOf" srcId="{9045509E-E6DD-B849-82E3-470A42AFE5FB}" destId="{B6A27B73-9993-2B4C-83B0-44E1E0E45508}" srcOrd="1" destOrd="0" presId="urn:microsoft.com/office/officeart/2008/layout/PictureStrips"/>
    <dgm:cxn modelId="{E271CEEB-98BD-754D-ADAD-7FD3CE0951D2}" type="presParOf" srcId="{B353A2D6-AF3C-8F4C-99A6-9A45A7D2D8E8}" destId="{34DE4798-1E7A-BA4C-8BB3-9F38A3D45E99}" srcOrd="11" destOrd="0" presId="urn:microsoft.com/office/officeart/2008/layout/PictureStrips"/>
    <dgm:cxn modelId="{728BAC6E-BAE1-7A4E-8FFF-5D9F074DC95B}" type="presParOf" srcId="{B353A2D6-AF3C-8F4C-99A6-9A45A7D2D8E8}" destId="{D13EB0B4-538C-994D-B5D1-38024A7F937F}" srcOrd="12" destOrd="0" presId="urn:microsoft.com/office/officeart/2008/layout/PictureStrips"/>
    <dgm:cxn modelId="{A49A30DF-B797-0141-B30F-62F159B35110}" type="presParOf" srcId="{D13EB0B4-538C-994D-B5D1-38024A7F937F}" destId="{48314B53-02CA-9140-A3A1-A022DD920E79}" srcOrd="0" destOrd="0" presId="urn:microsoft.com/office/officeart/2008/layout/PictureStrips"/>
    <dgm:cxn modelId="{B4296759-F628-414B-AC4C-FBD42CC2771F}" type="presParOf" srcId="{D13EB0B4-538C-994D-B5D1-38024A7F937F}" destId="{F5926085-5DFD-6649-8EB3-B2048ACB7AE7}" srcOrd="1" destOrd="0" presId="urn:microsoft.com/office/officeart/2008/layout/PictureStrips"/>
    <dgm:cxn modelId="{E419160B-721D-494C-973B-7CA60EFD5A3F}" type="presParOf" srcId="{B353A2D6-AF3C-8F4C-99A6-9A45A7D2D8E8}" destId="{54B9683E-524C-5549-B58C-25872E359FDF}" srcOrd="13" destOrd="0" presId="urn:microsoft.com/office/officeart/2008/layout/PictureStrips"/>
    <dgm:cxn modelId="{5E35B404-AA86-4C4A-BFFF-31AAB3D620E1}" type="presParOf" srcId="{B353A2D6-AF3C-8F4C-99A6-9A45A7D2D8E8}" destId="{4B78AA2A-28D4-334A-811C-D36137419438}" srcOrd="14" destOrd="0" presId="urn:microsoft.com/office/officeart/2008/layout/PictureStrips"/>
    <dgm:cxn modelId="{A06775B9-C70A-7E45-884B-8EE314640BA8}" type="presParOf" srcId="{4B78AA2A-28D4-334A-811C-D36137419438}" destId="{62FB9E0C-C2EC-3343-99DA-14D433B7F95F}" srcOrd="0" destOrd="0" presId="urn:microsoft.com/office/officeart/2008/layout/PictureStrips"/>
    <dgm:cxn modelId="{2BC206F1-DC3B-784A-8292-A50D3DBA3C83}" type="presParOf" srcId="{4B78AA2A-28D4-334A-811C-D36137419438}" destId="{EC5F4D08-CB2B-9E4F-B795-3E6FC3967898}" srcOrd="1" destOrd="0" presId="urn:microsoft.com/office/officeart/2008/layout/PictureStrips"/>
    <dgm:cxn modelId="{64156ACC-3D22-8D46-ABAC-F8886D9130AF}" type="presParOf" srcId="{B353A2D6-AF3C-8F4C-99A6-9A45A7D2D8E8}" destId="{9D409352-3A40-ED46-B5D5-1598B0DCDDEC}" srcOrd="15" destOrd="0" presId="urn:microsoft.com/office/officeart/2008/layout/PictureStrips"/>
    <dgm:cxn modelId="{313AB825-D110-B745-AD53-4E210936ABB5}" type="presParOf" srcId="{B353A2D6-AF3C-8F4C-99A6-9A45A7D2D8E8}" destId="{8AAB7C43-C2DB-FD41-AAC4-9A1EE6C4EFE3}" srcOrd="16" destOrd="0" presId="urn:microsoft.com/office/officeart/2008/layout/PictureStrips"/>
    <dgm:cxn modelId="{82E0F0C5-27F1-AE4B-926A-8F4F694DBD84}" type="presParOf" srcId="{8AAB7C43-C2DB-FD41-AAC4-9A1EE6C4EFE3}" destId="{AD8D95FA-B394-134C-B3A6-2871F7535E23}" srcOrd="0" destOrd="0" presId="urn:microsoft.com/office/officeart/2008/layout/PictureStrips"/>
    <dgm:cxn modelId="{05D2570D-0347-CB42-A0EE-D435BD5D4B0D}" type="presParOf" srcId="{8AAB7C43-C2DB-FD41-AAC4-9A1EE6C4EFE3}" destId="{B2706660-D927-FC49-8A14-B56DF22BB09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024A55-D67C-764A-8E77-9C14478ACF69}" type="doc">
      <dgm:prSet loTypeId="urn:microsoft.com/office/officeart/2005/8/layout/hProcess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87D8B75-64B5-444D-B586-E0B02A5B2E52}">
      <dgm:prSet/>
      <dgm:spPr/>
      <dgm:t>
        <a:bodyPr/>
        <a:lstStyle/>
        <a:p>
          <a:r>
            <a:rPr lang="en-US"/>
            <a:t>August 2025</a:t>
          </a:r>
          <a:endParaRPr lang="el-GR"/>
        </a:p>
      </dgm:t>
    </dgm:pt>
    <dgm:pt modelId="{1DF0F4C6-4767-1748-84FF-930805589180}" type="parTrans" cxnId="{61ECD5C6-8804-4A40-914C-6A9820D79261}">
      <dgm:prSet/>
      <dgm:spPr/>
      <dgm:t>
        <a:bodyPr/>
        <a:lstStyle/>
        <a:p>
          <a:endParaRPr lang="el-GR"/>
        </a:p>
      </dgm:t>
    </dgm:pt>
    <dgm:pt modelId="{43BF46CD-7972-0242-BEB6-06ADFF2F5645}" type="sibTrans" cxnId="{61ECD5C6-8804-4A40-914C-6A9820D79261}">
      <dgm:prSet/>
      <dgm:spPr/>
      <dgm:t>
        <a:bodyPr/>
        <a:lstStyle/>
        <a:p>
          <a:endParaRPr lang="el-GR"/>
        </a:p>
      </dgm:t>
    </dgm:pt>
    <dgm:pt modelId="{745D0903-A6AB-D640-9B4C-E5214C6AF6FA}">
      <dgm:prSet/>
      <dgm:spPr/>
      <dgm:t>
        <a:bodyPr/>
        <a:lstStyle/>
        <a:p>
          <a:r>
            <a:rPr lang="en-US" dirty="0"/>
            <a:t>Sharing MAW dates &amp; theme</a:t>
          </a:r>
          <a:endParaRPr lang="el-GR" dirty="0"/>
        </a:p>
      </dgm:t>
    </dgm:pt>
    <dgm:pt modelId="{E6C8B837-93B5-C440-81DC-774CAE64860B}" type="parTrans" cxnId="{F575417A-9A01-194A-A7C7-5F5D7FCC8C00}">
      <dgm:prSet/>
      <dgm:spPr/>
      <dgm:t>
        <a:bodyPr/>
        <a:lstStyle/>
        <a:p>
          <a:endParaRPr lang="el-GR"/>
        </a:p>
      </dgm:t>
    </dgm:pt>
    <dgm:pt modelId="{19F6D3B1-9B56-3B4B-BB8A-4ED7F3F1EC63}" type="sibTrans" cxnId="{F575417A-9A01-194A-A7C7-5F5D7FCC8C00}">
      <dgm:prSet/>
      <dgm:spPr/>
      <dgm:t>
        <a:bodyPr/>
        <a:lstStyle/>
        <a:p>
          <a:endParaRPr lang="el-GR"/>
        </a:p>
      </dgm:t>
    </dgm:pt>
    <dgm:pt modelId="{C09F231C-916B-9D41-80F7-E47C3E22EB6D}">
      <dgm:prSet/>
      <dgm:spPr/>
      <dgm:t>
        <a:bodyPr/>
        <a:lstStyle/>
        <a:p>
          <a:r>
            <a:rPr lang="en-US"/>
            <a:t>September 2025</a:t>
          </a:r>
          <a:endParaRPr lang="el-GR"/>
        </a:p>
      </dgm:t>
    </dgm:pt>
    <dgm:pt modelId="{E17CA90F-8169-934E-87BF-48D0E7B4F062}" type="parTrans" cxnId="{BD7CAF2D-0CA9-8E4E-9B1B-B7E8AE3DD4F3}">
      <dgm:prSet/>
      <dgm:spPr/>
      <dgm:t>
        <a:bodyPr/>
        <a:lstStyle/>
        <a:p>
          <a:endParaRPr lang="el-GR"/>
        </a:p>
      </dgm:t>
    </dgm:pt>
    <dgm:pt modelId="{C82D25CE-FD0E-3242-94A5-9087A45FA486}" type="sibTrans" cxnId="{BD7CAF2D-0CA9-8E4E-9B1B-B7E8AE3DD4F3}">
      <dgm:prSet/>
      <dgm:spPr/>
      <dgm:t>
        <a:bodyPr/>
        <a:lstStyle/>
        <a:p>
          <a:endParaRPr lang="el-GR"/>
        </a:p>
      </dgm:t>
    </dgm:pt>
    <dgm:pt modelId="{759D6654-809D-0740-A09C-556659A5FDBD}">
      <dgm:prSet/>
      <dgm:spPr/>
      <dgm:t>
        <a:bodyPr/>
        <a:lstStyle/>
        <a:p>
          <a:r>
            <a:rPr lang="en-US"/>
            <a:t>MAW Launching Workshop</a:t>
          </a:r>
          <a:endParaRPr lang="el-GR"/>
        </a:p>
      </dgm:t>
    </dgm:pt>
    <dgm:pt modelId="{53D005F6-5727-7449-A40D-C5AB08FDA9E8}" type="parTrans" cxnId="{EEFDE032-7106-874E-AE94-58B7A75EFB35}">
      <dgm:prSet/>
      <dgm:spPr/>
      <dgm:t>
        <a:bodyPr/>
        <a:lstStyle/>
        <a:p>
          <a:endParaRPr lang="el-GR"/>
        </a:p>
      </dgm:t>
    </dgm:pt>
    <dgm:pt modelId="{A1541248-0494-ED49-8378-01BDD1EDAC9A}" type="sibTrans" cxnId="{EEFDE032-7106-874E-AE94-58B7A75EFB35}">
      <dgm:prSet/>
      <dgm:spPr/>
      <dgm:t>
        <a:bodyPr/>
        <a:lstStyle/>
        <a:p>
          <a:endParaRPr lang="el-GR"/>
        </a:p>
      </dgm:t>
    </dgm:pt>
    <dgm:pt modelId="{F4FF2D69-1320-8648-9D08-5D43D12D0555}">
      <dgm:prSet/>
      <dgm:spPr/>
      <dgm:t>
        <a:bodyPr/>
        <a:lstStyle/>
        <a:p>
          <a:r>
            <a:rPr lang="en-US"/>
            <a:t>Present Planned Activities</a:t>
          </a:r>
          <a:endParaRPr lang="el-GR"/>
        </a:p>
      </dgm:t>
    </dgm:pt>
    <dgm:pt modelId="{6543D62B-199E-6641-9822-AA5A6118C70F}" type="parTrans" cxnId="{BC7BE3E5-FCA2-5B45-999F-604C17BC786F}">
      <dgm:prSet/>
      <dgm:spPr/>
      <dgm:t>
        <a:bodyPr/>
        <a:lstStyle/>
        <a:p>
          <a:endParaRPr lang="el-GR"/>
        </a:p>
      </dgm:t>
    </dgm:pt>
    <dgm:pt modelId="{4AFAADFE-3757-0F4E-9047-3648D8C0D6A8}" type="sibTrans" cxnId="{BC7BE3E5-FCA2-5B45-999F-604C17BC786F}">
      <dgm:prSet/>
      <dgm:spPr/>
      <dgm:t>
        <a:bodyPr/>
        <a:lstStyle/>
        <a:p>
          <a:endParaRPr lang="el-GR"/>
        </a:p>
      </dgm:t>
    </dgm:pt>
    <dgm:pt modelId="{94710F08-845D-754F-8CB8-3500FE06A3FB}">
      <dgm:prSet/>
      <dgm:spPr/>
      <dgm:t>
        <a:bodyPr/>
        <a:lstStyle/>
        <a:p>
          <a:r>
            <a:rPr lang="en-US"/>
            <a:t>Start Promotion</a:t>
          </a:r>
          <a:endParaRPr lang="el-GR"/>
        </a:p>
      </dgm:t>
    </dgm:pt>
    <dgm:pt modelId="{547CA09D-E53B-524C-A0EE-60C166937475}" type="parTrans" cxnId="{3C48B3A7-0B92-754F-87A1-3F56A994BD31}">
      <dgm:prSet/>
      <dgm:spPr/>
      <dgm:t>
        <a:bodyPr/>
        <a:lstStyle/>
        <a:p>
          <a:endParaRPr lang="el-GR"/>
        </a:p>
      </dgm:t>
    </dgm:pt>
    <dgm:pt modelId="{8C938D0E-3C2E-BC4D-B620-26AFF659651F}" type="sibTrans" cxnId="{3C48B3A7-0B92-754F-87A1-3F56A994BD31}">
      <dgm:prSet/>
      <dgm:spPr/>
      <dgm:t>
        <a:bodyPr/>
        <a:lstStyle/>
        <a:p>
          <a:endParaRPr lang="el-GR"/>
        </a:p>
      </dgm:t>
    </dgm:pt>
    <dgm:pt modelId="{462B1429-D680-4E42-B62C-C89AA4F4F19D}">
      <dgm:prSet/>
      <dgm:spPr/>
      <dgm:t>
        <a:bodyPr/>
        <a:lstStyle/>
        <a:p>
          <a:r>
            <a:rPr lang="en-US" b="0"/>
            <a:t>October –December 2025</a:t>
          </a:r>
          <a:endParaRPr lang="el-GR"/>
        </a:p>
      </dgm:t>
    </dgm:pt>
    <dgm:pt modelId="{DD40AB5E-F469-D54B-846D-C56C6A1B566B}" type="parTrans" cxnId="{D69480CE-64EE-A14C-AFA9-73E28B36EEDD}">
      <dgm:prSet/>
      <dgm:spPr/>
      <dgm:t>
        <a:bodyPr/>
        <a:lstStyle/>
        <a:p>
          <a:endParaRPr lang="el-GR"/>
        </a:p>
      </dgm:t>
    </dgm:pt>
    <dgm:pt modelId="{49386A7C-762C-214F-9FE1-5332DDE8A242}" type="sibTrans" cxnId="{D69480CE-64EE-A14C-AFA9-73E28B36EEDD}">
      <dgm:prSet/>
      <dgm:spPr/>
      <dgm:t>
        <a:bodyPr/>
        <a:lstStyle/>
        <a:p>
          <a:endParaRPr lang="el-GR"/>
        </a:p>
      </dgm:t>
    </dgm:pt>
    <dgm:pt modelId="{2DA61F93-7A51-3246-8737-99E122DFE2AD}">
      <dgm:prSet/>
      <dgm:spPr/>
      <dgm:t>
        <a:bodyPr/>
        <a:lstStyle/>
        <a:p>
          <a:r>
            <a:rPr lang="en-US" dirty="0"/>
            <a:t>Promote &amp; Implement Activities</a:t>
          </a:r>
          <a:endParaRPr lang="el-GR" dirty="0"/>
        </a:p>
      </dgm:t>
    </dgm:pt>
    <dgm:pt modelId="{3AE10186-61E5-BC4E-B3B4-F9FCC73B13F3}" type="parTrans" cxnId="{C63167A5-7A5A-6948-9A2D-AA401B3EEA2F}">
      <dgm:prSet/>
      <dgm:spPr/>
      <dgm:t>
        <a:bodyPr/>
        <a:lstStyle/>
        <a:p>
          <a:endParaRPr lang="el-GR"/>
        </a:p>
      </dgm:t>
    </dgm:pt>
    <dgm:pt modelId="{40424F4A-CBD8-4B4C-B52D-F7C1C645DC8B}" type="sibTrans" cxnId="{C63167A5-7A5A-6948-9A2D-AA401B3EEA2F}">
      <dgm:prSet/>
      <dgm:spPr/>
      <dgm:t>
        <a:bodyPr/>
        <a:lstStyle/>
        <a:p>
          <a:endParaRPr lang="el-GR"/>
        </a:p>
      </dgm:t>
    </dgm:pt>
    <dgm:pt modelId="{1AF48DE9-D29B-7348-ABE3-A6F4CA40FBF5}">
      <dgm:prSet/>
      <dgm:spPr/>
      <dgm:t>
        <a:bodyPr/>
        <a:lstStyle/>
        <a:p>
          <a:r>
            <a:rPr lang="en-US" dirty="0"/>
            <a:t>Social Media handles</a:t>
          </a:r>
          <a:endParaRPr lang="el-GR" dirty="0"/>
        </a:p>
      </dgm:t>
    </dgm:pt>
    <dgm:pt modelId="{FFD3F157-5496-D44B-9062-E69A39D08CAA}" type="parTrans" cxnId="{6E9CF287-14D7-5844-BB9C-483F0191923C}">
      <dgm:prSet/>
      <dgm:spPr/>
      <dgm:t>
        <a:bodyPr/>
        <a:lstStyle/>
        <a:p>
          <a:endParaRPr lang="el-GR"/>
        </a:p>
      </dgm:t>
    </dgm:pt>
    <dgm:pt modelId="{9EA9F9BC-C2F6-B640-A3FB-6CFA0825CFFF}" type="sibTrans" cxnId="{6E9CF287-14D7-5844-BB9C-483F0191923C}">
      <dgm:prSet/>
      <dgm:spPr/>
      <dgm:t>
        <a:bodyPr/>
        <a:lstStyle/>
        <a:p>
          <a:endParaRPr lang="el-GR"/>
        </a:p>
      </dgm:t>
    </dgm:pt>
    <dgm:pt modelId="{8E35C198-D73C-8945-AE3F-C2201FCBFEB3}">
      <dgm:prSet/>
      <dgm:spPr/>
      <dgm:t>
        <a:bodyPr/>
        <a:lstStyle/>
        <a:p>
          <a:r>
            <a:rPr lang="en-US" dirty="0"/>
            <a:t>February 2026</a:t>
          </a:r>
          <a:endParaRPr lang="el-GR" dirty="0"/>
        </a:p>
      </dgm:t>
    </dgm:pt>
    <dgm:pt modelId="{72EB086D-D809-FA4E-9860-9B9105E1B346}" type="parTrans" cxnId="{7AA67E9E-9926-6844-A4DD-4551804C6564}">
      <dgm:prSet/>
      <dgm:spPr/>
      <dgm:t>
        <a:bodyPr/>
        <a:lstStyle/>
        <a:p>
          <a:endParaRPr lang="el-GR"/>
        </a:p>
      </dgm:t>
    </dgm:pt>
    <dgm:pt modelId="{D6A90239-8424-D644-8413-3FC6F6F6948E}" type="sibTrans" cxnId="{7AA67E9E-9926-6844-A4DD-4551804C6564}">
      <dgm:prSet/>
      <dgm:spPr/>
      <dgm:t>
        <a:bodyPr/>
        <a:lstStyle/>
        <a:p>
          <a:endParaRPr lang="el-GR"/>
        </a:p>
      </dgm:t>
    </dgm:pt>
    <dgm:pt modelId="{AA3A4F58-B2D6-964E-9A79-DB3BC08CA900}">
      <dgm:prSet/>
      <dgm:spPr/>
      <dgm:t>
        <a:bodyPr/>
        <a:lstStyle/>
        <a:p>
          <a:r>
            <a:rPr lang="en-US" dirty="0"/>
            <a:t>Share </a:t>
          </a:r>
          <a:r>
            <a:rPr lang="en-US" cap="none" dirty="0">
              <a:latin typeface="Aptos" panose="020B0004020202020204" pitchFamily="34" charset="0"/>
              <a:sym typeface="Wingdings" panose="05000000000000000000" pitchFamily="2" charset="2"/>
            </a:rPr>
            <a:t>achievements, learnings, barriers in MAW Workshop</a:t>
          </a:r>
          <a:endParaRPr lang="el-GR" dirty="0"/>
        </a:p>
      </dgm:t>
    </dgm:pt>
    <dgm:pt modelId="{CAD8637B-9A7E-8045-AEFA-ADB23ED619BA}" type="parTrans" cxnId="{DFC2A110-7E15-264B-8C47-2C2A84EAA602}">
      <dgm:prSet/>
      <dgm:spPr/>
      <dgm:t>
        <a:bodyPr/>
        <a:lstStyle/>
        <a:p>
          <a:endParaRPr lang="el-GR"/>
        </a:p>
      </dgm:t>
    </dgm:pt>
    <dgm:pt modelId="{443B033C-CA94-CF4D-81A6-304F14681D85}" type="sibTrans" cxnId="{DFC2A110-7E15-264B-8C47-2C2A84EAA602}">
      <dgm:prSet/>
      <dgm:spPr/>
      <dgm:t>
        <a:bodyPr/>
        <a:lstStyle/>
        <a:p>
          <a:endParaRPr lang="el-GR"/>
        </a:p>
      </dgm:t>
    </dgm:pt>
    <dgm:pt modelId="{AA1AC8AC-5622-C24D-9DCA-35EB5F775396}" type="pres">
      <dgm:prSet presAssocID="{0E024A55-D67C-764A-8E77-9C14478ACF69}" presName="CompostProcess" presStyleCnt="0">
        <dgm:presLayoutVars>
          <dgm:dir/>
          <dgm:resizeHandles val="exact"/>
        </dgm:presLayoutVars>
      </dgm:prSet>
      <dgm:spPr/>
    </dgm:pt>
    <dgm:pt modelId="{2EF733EA-8398-8E4D-B64F-E4B5A6DADE49}" type="pres">
      <dgm:prSet presAssocID="{0E024A55-D67C-764A-8E77-9C14478ACF69}" presName="arrow" presStyleLbl="bgShp" presStyleIdx="0" presStyleCnt="1"/>
      <dgm:spPr/>
    </dgm:pt>
    <dgm:pt modelId="{2BC7EF86-BDD5-0643-897C-3A5C2A4974E0}" type="pres">
      <dgm:prSet presAssocID="{0E024A55-D67C-764A-8E77-9C14478ACF69}" presName="linearProcess" presStyleCnt="0"/>
      <dgm:spPr/>
    </dgm:pt>
    <dgm:pt modelId="{8512057A-4EF3-FB42-BC3F-FE8F58B3234B}" type="pres">
      <dgm:prSet presAssocID="{287D8B75-64B5-444D-B586-E0B02A5B2E52}" presName="textNode" presStyleLbl="node1" presStyleIdx="0" presStyleCnt="4">
        <dgm:presLayoutVars>
          <dgm:bulletEnabled val="1"/>
        </dgm:presLayoutVars>
      </dgm:prSet>
      <dgm:spPr/>
    </dgm:pt>
    <dgm:pt modelId="{5E19A672-0E48-AB47-8625-1B6646188013}" type="pres">
      <dgm:prSet presAssocID="{43BF46CD-7972-0242-BEB6-06ADFF2F5645}" presName="sibTrans" presStyleCnt="0"/>
      <dgm:spPr/>
    </dgm:pt>
    <dgm:pt modelId="{3FAFEF2E-759D-6243-BFB7-66B80777A090}" type="pres">
      <dgm:prSet presAssocID="{C09F231C-916B-9D41-80F7-E47C3E22EB6D}" presName="textNode" presStyleLbl="node1" presStyleIdx="1" presStyleCnt="4">
        <dgm:presLayoutVars>
          <dgm:bulletEnabled val="1"/>
        </dgm:presLayoutVars>
      </dgm:prSet>
      <dgm:spPr/>
    </dgm:pt>
    <dgm:pt modelId="{B0E5A814-6F75-3146-9788-FDBAAC8C5B1E}" type="pres">
      <dgm:prSet presAssocID="{C82D25CE-FD0E-3242-94A5-9087A45FA486}" presName="sibTrans" presStyleCnt="0"/>
      <dgm:spPr/>
    </dgm:pt>
    <dgm:pt modelId="{E6B00CC3-714E-C04D-B67D-D9B4A3EEEB68}" type="pres">
      <dgm:prSet presAssocID="{462B1429-D680-4E42-B62C-C89AA4F4F19D}" presName="textNode" presStyleLbl="node1" presStyleIdx="2" presStyleCnt="4">
        <dgm:presLayoutVars>
          <dgm:bulletEnabled val="1"/>
        </dgm:presLayoutVars>
      </dgm:prSet>
      <dgm:spPr/>
    </dgm:pt>
    <dgm:pt modelId="{84394B7E-0BF3-2441-B6A9-E2C22288593F}" type="pres">
      <dgm:prSet presAssocID="{49386A7C-762C-214F-9FE1-5332DDE8A242}" presName="sibTrans" presStyleCnt="0"/>
      <dgm:spPr/>
    </dgm:pt>
    <dgm:pt modelId="{8ED4E5AA-1DB8-0A43-B05B-A58E9547E97F}" type="pres">
      <dgm:prSet presAssocID="{8E35C198-D73C-8945-AE3F-C2201FCBFEB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B927D02-DBC2-C044-BDBC-0E6478CEDE43}" type="presOf" srcId="{0E024A55-D67C-764A-8E77-9C14478ACF69}" destId="{AA1AC8AC-5622-C24D-9DCA-35EB5F775396}" srcOrd="0" destOrd="0" presId="urn:microsoft.com/office/officeart/2005/8/layout/hProcess9"/>
    <dgm:cxn modelId="{DFC2A110-7E15-264B-8C47-2C2A84EAA602}" srcId="{8E35C198-D73C-8945-AE3F-C2201FCBFEB3}" destId="{AA3A4F58-B2D6-964E-9A79-DB3BC08CA900}" srcOrd="0" destOrd="0" parTransId="{CAD8637B-9A7E-8045-AEFA-ADB23ED619BA}" sibTransId="{443B033C-CA94-CF4D-81A6-304F14681D85}"/>
    <dgm:cxn modelId="{98E57612-7CA7-6344-91F9-3C1AFD983B78}" type="presOf" srcId="{759D6654-809D-0740-A09C-556659A5FDBD}" destId="{3FAFEF2E-759D-6243-BFB7-66B80777A090}" srcOrd="0" destOrd="1" presId="urn:microsoft.com/office/officeart/2005/8/layout/hProcess9"/>
    <dgm:cxn modelId="{F4871C27-0D6C-E64B-998A-6167952DBDF8}" type="presOf" srcId="{2DA61F93-7A51-3246-8737-99E122DFE2AD}" destId="{E6B00CC3-714E-C04D-B67D-D9B4A3EEEB68}" srcOrd="0" destOrd="1" presId="urn:microsoft.com/office/officeart/2005/8/layout/hProcess9"/>
    <dgm:cxn modelId="{BD7CAF2D-0CA9-8E4E-9B1B-B7E8AE3DD4F3}" srcId="{0E024A55-D67C-764A-8E77-9C14478ACF69}" destId="{C09F231C-916B-9D41-80F7-E47C3E22EB6D}" srcOrd="1" destOrd="0" parTransId="{E17CA90F-8169-934E-87BF-48D0E7B4F062}" sibTransId="{C82D25CE-FD0E-3242-94A5-9087A45FA486}"/>
    <dgm:cxn modelId="{EEFDE032-7106-874E-AE94-58B7A75EFB35}" srcId="{C09F231C-916B-9D41-80F7-E47C3E22EB6D}" destId="{759D6654-809D-0740-A09C-556659A5FDBD}" srcOrd="0" destOrd="0" parTransId="{53D005F6-5727-7449-A40D-C5AB08FDA9E8}" sibTransId="{A1541248-0494-ED49-8378-01BDD1EDAC9A}"/>
    <dgm:cxn modelId="{93980A6C-962F-304A-8B71-E27AAB171E60}" type="presOf" srcId="{8E35C198-D73C-8945-AE3F-C2201FCBFEB3}" destId="{8ED4E5AA-1DB8-0A43-B05B-A58E9547E97F}" srcOrd="0" destOrd="0" presId="urn:microsoft.com/office/officeart/2005/8/layout/hProcess9"/>
    <dgm:cxn modelId="{EACF4A71-D705-F541-A513-3B6783D1FDF0}" type="presOf" srcId="{745D0903-A6AB-D640-9B4C-E5214C6AF6FA}" destId="{8512057A-4EF3-FB42-BC3F-FE8F58B3234B}" srcOrd="0" destOrd="1" presId="urn:microsoft.com/office/officeart/2005/8/layout/hProcess9"/>
    <dgm:cxn modelId="{F575417A-9A01-194A-A7C7-5F5D7FCC8C00}" srcId="{287D8B75-64B5-444D-B586-E0B02A5B2E52}" destId="{745D0903-A6AB-D640-9B4C-E5214C6AF6FA}" srcOrd="0" destOrd="0" parTransId="{E6C8B837-93B5-C440-81DC-774CAE64860B}" sibTransId="{19F6D3B1-9B56-3B4B-BB8A-4ED7F3F1EC63}"/>
    <dgm:cxn modelId="{6E9CF287-14D7-5844-BB9C-483F0191923C}" srcId="{287D8B75-64B5-444D-B586-E0B02A5B2E52}" destId="{1AF48DE9-D29B-7348-ABE3-A6F4CA40FBF5}" srcOrd="1" destOrd="0" parTransId="{FFD3F157-5496-D44B-9062-E69A39D08CAA}" sibTransId="{9EA9F9BC-C2F6-B640-A3FB-6CFA0825CFFF}"/>
    <dgm:cxn modelId="{B956A588-CF21-1648-B051-1E345B2BAA59}" type="presOf" srcId="{462B1429-D680-4E42-B62C-C89AA4F4F19D}" destId="{E6B00CC3-714E-C04D-B67D-D9B4A3EEEB68}" srcOrd="0" destOrd="0" presId="urn:microsoft.com/office/officeart/2005/8/layout/hProcess9"/>
    <dgm:cxn modelId="{757BEB99-121A-CB4E-80F1-2AC7324B48FB}" type="presOf" srcId="{C09F231C-916B-9D41-80F7-E47C3E22EB6D}" destId="{3FAFEF2E-759D-6243-BFB7-66B80777A090}" srcOrd="0" destOrd="0" presId="urn:microsoft.com/office/officeart/2005/8/layout/hProcess9"/>
    <dgm:cxn modelId="{7AA67E9E-9926-6844-A4DD-4551804C6564}" srcId="{0E024A55-D67C-764A-8E77-9C14478ACF69}" destId="{8E35C198-D73C-8945-AE3F-C2201FCBFEB3}" srcOrd="3" destOrd="0" parTransId="{72EB086D-D809-FA4E-9860-9B9105E1B346}" sibTransId="{D6A90239-8424-D644-8413-3FC6F6F6948E}"/>
    <dgm:cxn modelId="{01FE7E9E-98B1-1347-AD18-9BF5B889720C}" type="presOf" srcId="{287D8B75-64B5-444D-B586-E0B02A5B2E52}" destId="{8512057A-4EF3-FB42-BC3F-FE8F58B3234B}" srcOrd="0" destOrd="0" presId="urn:microsoft.com/office/officeart/2005/8/layout/hProcess9"/>
    <dgm:cxn modelId="{C63167A5-7A5A-6948-9A2D-AA401B3EEA2F}" srcId="{462B1429-D680-4E42-B62C-C89AA4F4F19D}" destId="{2DA61F93-7A51-3246-8737-99E122DFE2AD}" srcOrd="0" destOrd="0" parTransId="{3AE10186-61E5-BC4E-B3B4-F9FCC73B13F3}" sibTransId="{40424F4A-CBD8-4B4C-B52D-F7C1C645DC8B}"/>
    <dgm:cxn modelId="{3C48B3A7-0B92-754F-87A1-3F56A994BD31}" srcId="{C09F231C-916B-9D41-80F7-E47C3E22EB6D}" destId="{94710F08-845D-754F-8CB8-3500FE06A3FB}" srcOrd="2" destOrd="0" parTransId="{547CA09D-E53B-524C-A0EE-60C166937475}" sibTransId="{8C938D0E-3C2E-BC4D-B620-26AFF659651F}"/>
    <dgm:cxn modelId="{61ECD5C6-8804-4A40-914C-6A9820D79261}" srcId="{0E024A55-D67C-764A-8E77-9C14478ACF69}" destId="{287D8B75-64B5-444D-B586-E0B02A5B2E52}" srcOrd="0" destOrd="0" parTransId="{1DF0F4C6-4767-1748-84FF-930805589180}" sibTransId="{43BF46CD-7972-0242-BEB6-06ADFF2F5645}"/>
    <dgm:cxn modelId="{4C5101CC-8168-7340-BFE6-707FCD95ED41}" type="presOf" srcId="{AA3A4F58-B2D6-964E-9A79-DB3BC08CA900}" destId="{8ED4E5AA-1DB8-0A43-B05B-A58E9547E97F}" srcOrd="0" destOrd="1" presId="urn:microsoft.com/office/officeart/2005/8/layout/hProcess9"/>
    <dgm:cxn modelId="{D69480CE-64EE-A14C-AFA9-73E28B36EEDD}" srcId="{0E024A55-D67C-764A-8E77-9C14478ACF69}" destId="{462B1429-D680-4E42-B62C-C89AA4F4F19D}" srcOrd="2" destOrd="0" parTransId="{DD40AB5E-F469-D54B-846D-C56C6A1B566B}" sibTransId="{49386A7C-762C-214F-9FE1-5332DDE8A242}"/>
    <dgm:cxn modelId="{A2407CDE-91F7-D642-9510-18A4F91D792E}" type="presOf" srcId="{94710F08-845D-754F-8CB8-3500FE06A3FB}" destId="{3FAFEF2E-759D-6243-BFB7-66B80777A090}" srcOrd="0" destOrd="3" presId="urn:microsoft.com/office/officeart/2005/8/layout/hProcess9"/>
    <dgm:cxn modelId="{BC7BE3E5-FCA2-5B45-999F-604C17BC786F}" srcId="{C09F231C-916B-9D41-80F7-E47C3E22EB6D}" destId="{F4FF2D69-1320-8648-9D08-5D43D12D0555}" srcOrd="1" destOrd="0" parTransId="{6543D62B-199E-6641-9822-AA5A6118C70F}" sibTransId="{4AFAADFE-3757-0F4E-9047-3648D8C0D6A8}"/>
    <dgm:cxn modelId="{866F8FEA-E0EA-0C46-8D07-A024D2597B5D}" type="presOf" srcId="{F4FF2D69-1320-8648-9D08-5D43D12D0555}" destId="{3FAFEF2E-759D-6243-BFB7-66B80777A090}" srcOrd="0" destOrd="2" presId="urn:microsoft.com/office/officeart/2005/8/layout/hProcess9"/>
    <dgm:cxn modelId="{17BE42EE-BA69-3D4A-90AA-ECF5513FA003}" type="presOf" srcId="{1AF48DE9-D29B-7348-ABE3-A6F4CA40FBF5}" destId="{8512057A-4EF3-FB42-BC3F-FE8F58B3234B}" srcOrd="0" destOrd="2" presId="urn:microsoft.com/office/officeart/2005/8/layout/hProcess9"/>
    <dgm:cxn modelId="{7D657225-DB9B-9A43-B602-E7B12C4B68C5}" type="presParOf" srcId="{AA1AC8AC-5622-C24D-9DCA-35EB5F775396}" destId="{2EF733EA-8398-8E4D-B64F-E4B5A6DADE49}" srcOrd="0" destOrd="0" presId="urn:microsoft.com/office/officeart/2005/8/layout/hProcess9"/>
    <dgm:cxn modelId="{4B06DB96-8B71-8A4F-AF1E-424942169606}" type="presParOf" srcId="{AA1AC8AC-5622-C24D-9DCA-35EB5F775396}" destId="{2BC7EF86-BDD5-0643-897C-3A5C2A4974E0}" srcOrd="1" destOrd="0" presId="urn:microsoft.com/office/officeart/2005/8/layout/hProcess9"/>
    <dgm:cxn modelId="{1ECD64FF-7DE1-EC4E-9613-4B999DFBEF9A}" type="presParOf" srcId="{2BC7EF86-BDD5-0643-897C-3A5C2A4974E0}" destId="{8512057A-4EF3-FB42-BC3F-FE8F58B3234B}" srcOrd="0" destOrd="0" presId="urn:microsoft.com/office/officeart/2005/8/layout/hProcess9"/>
    <dgm:cxn modelId="{BF2C5FF7-EC55-6240-BCF7-C9402E30C164}" type="presParOf" srcId="{2BC7EF86-BDD5-0643-897C-3A5C2A4974E0}" destId="{5E19A672-0E48-AB47-8625-1B6646188013}" srcOrd="1" destOrd="0" presId="urn:microsoft.com/office/officeart/2005/8/layout/hProcess9"/>
    <dgm:cxn modelId="{2F390050-14BF-614F-97D3-029481D4F353}" type="presParOf" srcId="{2BC7EF86-BDD5-0643-897C-3A5C2A4974E0}" destId="{3FAFEF2E-759D-6243-BFB7-66B80777A090}" srcOrd="2" destOrd="0" presId="urn:microsoft.com/office/officeart/2005/8/layout/hProcess9"/>
    <dgm:cxn modelId="{9FC9A878-3BB7-C542-B5B1-28F32385CB1F}" type="presParOf" srcId="{2BC7EF86-BDD5-0643-897C-3A5C2A4974E0}" destId="{B0E5A814-6F75-3146-9788-FDBAAC8C5B1E}" srcOrd="3" destOrd="0" presId="urn:microsoft.com/office/officeart/2005/8/layout/hProcess9"/>
    <dgm:cxn modelId="{7999D5B9-2A12-A54C-9312-FBD419A69FE1}" type="presParOf" srcId="{2BC7EF86-BDD5-0643-897C-3A5C2A4974E0}" destId="{E6B00CC3-714E-C04D-B67D-D9B4A3EEEB68}" srcOrd="4" destOrd="0" presId="urn:microsoft.com/office/officeart/2005/8/layout/hProcess9"/>
    <dgm:cxn modelId="{EFF8F9AE-946C-F14A-8DF8-D05FEEC20CEB}" type="presParOf" srcId="{2BC7EF86-BDD5-0643-897C-3A5C2A4974E0}" destId="{84394B7E-0BF3-2441-B6A9-E2C22288593F}" srcOrd="5" destOrd="0" presId="urn:microsoft.com/office/officeart/2005/8/layout/hProcess9"/>
    <dgm:cxn modelId="{3649B90C-E55B-8046-B1B4-96167D1979C9}" type="presParOf" srcId="{2BC7EF86-BDD5-0643-897C-3A5C2A4974E0}" destId="{8ED4E5AA-1DB8-0A43-B05B-A58E9547E97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8DF222-928E-4A66-81CD-D851C38EEA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55EF571-046D-4DCD-BC82-DB19CDEF96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cap="none" dirty="0">
              <a:latin typeface="Aptos" panose="020B0004020202020204" pitchFamily="34" charset="0"/>
            </a:rPr>
            <a:t>Reporting process </a:t>
          </a:r>
          <a:r>
            <a:rPr lang="en-US" sz="2000" cap="none" dirty="0">
              <a:latin typeface="Aptos" panose="020B0004020202020204" pitchFamily="34" charset="0"/>
              <a:sym typeface="Wingdings" panose="05000000000000000000" pitchFamily="2" charset="2"/>
            </a:rPr>
            <a:t> Workshop in February to discuss the achievements, learnings, barriers etc.</a:t>
          </a:r>
          <a:endParaRPr lang="en-US" sz="2000" cap="none" dirty="0">
            <a:latin typeface="Aptos" panose="020B0004020202020204" pitchFamily="34" charset="0"/>
          </a:endParaRPr>
        </a:p>
      </dgm:t>
    </dgm:pt>
    <dgm:pt modelId="{79C8B757-C748-4EC4-9E97-996F1BCFB3DA}" type="parTrans" cxnId="{AD74863D-9B17-4BA1-93B4-236B6E0DD41E}">
      <dgm:prSet/>
      <dgm:spPr/>
      <dgm:t>
        <a:bodyPr/>
        <a:lstStyle/>
        <a:p>
          <a:endParaRPr lang="en-US" sz="2800"/>
        </a:p>
      </dgm:t>
    </dgm:pt>
    <dgm:pt modelId="{E7591F6D-6C92-4567-90D7-8377B007EE4C}" type="sibTrans" cxnId="{AD74863D-9B17-4BA1-93B4-236B6E0DD41E}">
      <dgm:prSet/>
      <dgm:spPr/>
      <dgm:t>
        <a:bodyPr/>
        <a:lstStyle/>
        <a:p>
          <a:endParaRPr lang="en-US" sz="2800"/>
        </a:p>
      </dgm:t>
    </dgm:pt>
    <dgm:pt modelId="{865E42A3-A529-4A11-9ACC-B19D481D7E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cap="none" dirty="0">
              <a:latin typeface="Aptos" panose="020B0004020202020204" pitchFamily="34" charset="0"/>
            </a:rPr>
            <a:t>We have circulated the MAW 2025 logos </a:t>
          </a:r>
          <a:r>
            <a:rPr lang="en-US" sz="2000" cap="none" dirty="0">
              <a:latin typeface="Aptos" panose="020B0004020202020204" pitchFamily="34" charset="0"/>
              <a:sym typeface="Wingdings" panose="05000000000000000000" pitchFamily="2" charset="2"/>
            </a:rPr>
            <a:t></a:t>
          </a:r>
          <a:r>
            <a:rPr lang="en-US" sz="2000" cap="none" dirty="0">
              <a:latin typeface="Aptos" panose="020B0004020202020204" pitchFamily="34" charset="0"/>
            </a:rPr>
            <a:t> confirm or request for adjustments</a:t>
          </a:r>
        </a:p>
      </dgm:t>
    </dgm:pt>
    <dgm:pt modelId="{158448D7-C233-4231-B67E-F5DDE08D8846}" type="sibTrans" cxnId="{0DAFB463-1293-4EFE-B5C3-927B6F5FB77D}">
      <dgm:prSet/>
      <dgm:spPr/>
      <dgm:t>
        <a:bodyPr/>
        <a:lstStyle/>
        <a:p>
          <a:endParaRPr lang="en-US" sz="2800"/>
        </a:p>
      </dgm:t>
    </dgm:pt>
    <dgm:pt modelId="{ACEE65DE-91F4-42DC-B8CF-667D9CF44E9D}" type="parTrans" cxnId="{0DAFB463-1293-4EFE-B5C3-927B6F5FB77D}">
      <dgm:prSet/>
      <dgm:spPr/>
      <dgm:t>
        <a:bodyPr/>
        <a:lstStyle/>
        <a:p>
          <a:endParaRPr lang="en-US" sz="2800"/>
        </a:p>
      </dgm:t>
    </dgm:pt>
    <dgm:pt modelId="{A1F4122A-60DA-8749-A251-8A82E32A35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cap="none" dirty="0">
              <a:latin typeface="Aptos" panose="020B0004020202020204" pitchFamily="34" charset="0"/>
            </a:rPr>
            <a:t>September MAW Workshop </a:t>
          </a:r>
          <a:r>
            <a:rPr lang="en-US" sz="2000" cap="none" dirty="0">
              <a:latin typeface="Aptos" panose="020B0004020202020204" pitchFamily="34" charset="0"/>
              <a:sym typeface="Wingdings" panose="05000000000000000000" pitchFamily="2" charset="2"/>
            </a:rPr>
            <a:t> S</a:t>
          </a:r>
          <a:r>
            <a:rPr lang="en-US" sz="2000" cap="none" dirty="0">
              <a:latin typeface="Aptos" panose="020B0004020202020204" pitchFamily="34" charset="0"/>
            </a:rPr>
            <a:t>tart the promotion of your activities &amp; sharing them on ONCA's website.</a:t>
          </a:r>
        </a:p>
      </dgm:t>
    </dgm:pt>
    <dgm:pt modelId="{BA7618D9-1802-6F48-B22F-B95EC0C3141D}" type="parTrans" cxnId="{EDCD7D13-0F9B-1D46-9583-9C8721C649E6}">
      <dgm:prSet/>
      <dgm:spPr/>
      <dgm:t>
        <a:bodyPr/>
        <a:lstStyle/>
        <a:p>
          <a:endParaRPr lang="el-GR"/>
        </a:p>
      </dgm:t>
    </dgm:pt>
    <dgm:pt modelId="{BFFE6128-703E-8346-ACFF-6060C5C46F2B}" type="sibTrans" cxnId="{EDCD7D13-0F9B-1D46-9583-9C8721C649E6}">
      <dgm:prSet/>
      <dgm:spPr/>
      <dgm:t>
        <a:bodyPr/>
        <a:lstStyle/>
        <a:p>
          <a:endParaRPr lang="el-GR"/>
        </a:p>
      </dgm:t>
    </dgm:pt>
    <dgm:pt modelId="{936E52FD-80E5-4812-8EBB-6B1647AD4551}" type="pres">
      <dgm:prSet presAssocID="{E38DF222-928E-4A66-81CD-D851C38EEA89}" presName="root" presStyleCnt="0">
        <dgm:presLayoutVars>
          <dgm:dir/>
          <dgm:resizeHandles val="exact"/>
        </dgm:presLayoutVars>
      </dgm:prSet>
      <dgm:spPr/>
    </dgm:pt>
    <dgm:pt modelId="{0BCEEB21-96BC-4E7F-8711-751583CCBACE}" type="pres">
      <dgm:prSet presAssocID="{865E42A3-A529-4A11-9ACC-B19D481D7E4F}" presName="compNode" presStyleCnt="0"/>
      <dgm:spPr/>
    </dgm:pt>
    <dgm:pt modelId="{B5B265EB-B771-4410-92BF-13F1BF9696C0}" type="pres">
      <dgm:prSet presAssocID="{865E42A3-A529-4A11-9ACC-B19D481D7E4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23FE8C8-085B-4DC4-AD4B-C04589A8B155}" type="pres">
      <dgm:prSet presAssocID="{865E42A3-A529-4A11-9ACC-B19D481D7E4F}" presName="spaceRect" presStyleCnt="0"/>
      <dgm:spPr/>
    </dgm:pt>
    <dgm:pt modelId="{F267A87F-CD34-467F-9C44-353649C3BFB0}" type="pres">
      <dgm:prSet presAssocID="{865E42A3-A529-4A11-9ACC-B19D481D7E4F}" presName="textRect" presStyleLbl="revTx" presStyleIdx="0" presStyleCnt="3">
        <dgm:presLayoutVars>
          <dgm:chMax val="1"/>
          <dgm:chPref val="1"/>
        </dgm:presLayoutVars>
      </dgm:prSet>
      <dgm:spPr/>
    </dgm:pt>
    <dgm:pt modelId="{E2EACFB9-4206-4CF2-B25B-9398BFF95DB0}" type="pres">
      <dgm:prSet presAssocID="{158448D7-C233-4231-B67E-F5DDE08D8846}" presName="sibTrans" presStyleCnt="0"/>
      <dgm:spPr/>
    </dgm:pt>
    <dgm:pt modelId="{6C4E47AA-B868-2B43-9653-DE4E8FEEDDD1}" type="pres">
      <dgm:prSet presAssocID="{A1F4122A-60DA-8749-A251-8A82E32A3587}" presName="compNode" presStyleCnt="0"/>
      <dgm:spPr/>
    </dgm:pt>
    <dgm:pt modelId="{4C90EA8B-27D7-3C4B-B90B-FF86C4EDEE36}" type="pres">
      <dgm:prSet presAssocID="{A1F4122A-60DA-8749-A251-8A82E32A35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15B9FCC-E349-7A4B-8C80-F27B1612CE2E}" type="pres">
      <dgm:prSet presAssocID="{A1F4122A-60DA-8749-A251-8A82E32A3587}" presName="spaceRect" presStyleCnt="0"/>
      <dgm:spPr/>
    </dgm:pt>
    <dgm:pt modelId="{C688A947-EACA-864C-9AD5-CF58652570F9}" type="pres">
      <dgm:prSet presAssocID="{A1F4122A-60DA-8749-A251-8A82E32A3587}" presName="textRect" presStyleLbl="revTx" presStyleIdx="1" presStyleCnt="3">
        <dgm:presLayoutVars>
          <dgm:chMax val="1"/>
          <dgm:chPref val="1"/>
        </dgm:presLayoutVars>
      </dgm:prSet>
      <dgm:spPr/>
    </dgm:pt>
    <dgm:pt modelId="{3A48EF85-9BD5-104E-9CC5-3F906FD8BB3B}" type="pres">
      <dgm:prSet presAssocID="{BFFE6128-703E-8346-ACFF-6060C5C46F2B}" presName="sibTrans" presStyleCnt="0"/>
      <dgm:spPr/>
    </dgm:pt>
    <dgm:pt modelId="{091A75E4-6BBE-4241-A1BE-E19434398D65}" type="pres">
      <dgm:prSet presAssocID="{755EF571-046D-4DCD-BC82-DB19CDEF96A6}" presName="compNode" presStyleCnt="0"/>
      <dgm:spPr/>
    </dgm:pt>
    <dgm:pt modelId="{EE61EDAB-8F9D-46D3-9764-B63BCADD0D76}" type="pres">
      <dgm:prSet presAssocID="{755EF571-046D-4DCD-BC82-DB19CDEF96A6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D0054FB-A9E5-4941-A90D-7C5156FDFE1C}" type="pres">
      <dgm:prSet presAssocID="{755EF571-046D-4DCD-BC82-DB19CDEF96A6}" presName="spaceRect" presStyleCnt="0"/>
      <dgm:spPr/>
    </dgm:pt>
    <dgm:pt modelId="{4031D604-FEBE-4BE6-A5C8-D6F1D0645E61}" type="pres">
      <dgm:prSet presAssocID="{755EF571-046D-4DCD-BC82-DB19CDEF96A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DCD7D13-0F9B-1D46-9583-9C8721C649E6}" srcId="{E38DF222-928E-4A66-81CD-D851C38EEA89}" destId="{A1F4122A-60DA-8749-A251-8A82E32A3587}" srcOrd="1" destOrd="0" parTransId="{BA7618D9-1802-6F48-B22F-B95EC0C3141D}" sibTransId="{BFFE6128-703E-8346-ACFF-6060C5C46F2B}"/>
    <dgm:cxn modelId="{F60BDE13-9684-FD40-98A2-5DE31C5F68CC}" type="presOf" srcId="{A1F4122A-60DA-8749-A251-8A82E32A3587}" destId="{C688A947-EACA-864C-9AD5-CF58652570F9}" srcOrd="0" destOrd="0" presId="urn:microsoft.com/office/officeart/2018/2/layout/IconLabelList"/>
    <dgm:cxn modelId="{AD74863D-9B17-4BA1-93B4-236B6E0DD41E}" srcId="{E38DF222-928E-4A66-81CD-D851C38EEA89}" destId="{755EF571-046D-4DCD-BC82-DB19CDEF96A6}" srcOrd="2" destOrd="0" parTransId="{79C8B757-C748-4EC4-9E97-996F1BCFB3DA}" sibTransId="{E7591F6D-6C92-4567-90D7-8377B007EE4C}"/>
    <dgm:cxn modelId="{0DAFB463-1293-4EFE-B5C3-927B6F5FB77D}" srcId="{E38DF222-928E-4A66-81CD-D851C38EEA89}" destId="{865E42A3-A529-4A11-9ACC-B19D481D7E4F}" srcOrd="0" destOrd="0" parTransId="{ACEE65DE-91F4-42DC-B8CF-667D9CF44E9D}" sibTransId="{158448D7-C233-4231-B67E-F5DDE08D8846}"/>
    <dgm:cxn modelId="{84DC897B-01BA-4FC2-A712-B7CEA4DBFF24}" type="presOf" srcId="{865E42A3-A529-4A11-9ACC-B19D481D7E4F}" destId="{F267A87F-CD34-467F-9C44-353649C3BFB0}" srcOrd="0" destOrd="0" presId="urn:microsoft.com/office/officeart/2018/2/layout/IconLabelList"/>
    <dgm:cxn modelId="{28CCECAC-B6C0-4BFD-AB41-2DD2BE3F30DC}" type="presOf" srcId="{755EF571-046D-4DCD-BC82-DB19CDEF96A6}" destId="{4031D604-FEBE-4BE6-A5C8-D6F1D0645E61}" srcOrd="0" destOrd="0" presId="urn:microsoft.com/office/officeart/2018/2/layout/IconLabelList"/>
    <dgm:cxn modelId="{F454B1DC-B958-43D4-9B58-DEA11C73E1E5}" type="presOf" srcId="{E38DF222-928E-4A66-81CD-D851C38EEA89}" destId="{936E52FD-80E5-4812-8EBB-6B1647AD4551}" srcOrd="0" destOrd="0" presId="urn:microsoft.com/office/officeart/2018/2/layout/IconLabelList"/>
    <dgm:cxn modelId="{8AF4AB8D-FEF2-4234-821B-C76D8ADA731B}" type="presParOf" srcId="{936E52FD-80E5-4812-8EBB-6B1647AD4551}" destId="{0BCEEB21-96BC-4E7F-8711-751583CCBACE}" srcOrd="0" destOrd="0" presId="urn:microsoft.com/office/officeart/2018/2/layout/IconLabelList"/>
    <dgm:cxn modelId="{D58DE2D5-48BD-4DCE-9B4F-B7165BC3708A}" type="presParOf" srcId="{0BCEEB21-96BC-4E7F-8711-751583CCBACE}" destId="{B5B265EB-B771-4410-92BF-13F1BF9696C0}" srcOrd="0" destOrd="0" presId="urn:microsoft.com/office/officeart/2018/2/layout/IconLabelList"/>
    <dgm:cxn modelId="{6D85C0D9-A239-4CBA-A200-EBAB03D08FF8}" type="presParOf" srcId="{0BCEEB21-96BC-4E7F-8711-751583CCBACE}" destId="{423FE8C8-085B-4DC4-AD4B-C04589A8B155}" srcOrd="1" destOrd="0" presId="urn:microsoft.com/office/officeart/2018/2/layout/IconLabelList"/>
    <dgm:cxn modelId="{66944B4C-F363-45F9-8533-C9F0630C80BE}" type="presParOf" srcId="{0BCEEB21-96BC-4E7F-8711-751583CCBACE}" destId="{F267A87F-CD34-467F-9C44-353649C3BFB0}" srcOrd="2" destOrd="0" presId="urn:microsoft.com/office/officeart/2018/2/layout/IconLabelList"/>
    <dgm:cxn modelId="{C28CE3B7-4328-41C1-94AA-4872FDC76EB3}" type="presParOf" srcId="{936E52FD-80E5-4812-8EBB-6B1647AD4551}" destId="{E2EACFB9-4206-4CF2-B25B-9398BFF95DB0}" srcOrd="1" destOrd="0" presId="urn:microsoft.com/office/officeart/2018/2/layout/IconLabelList"/>
    <dgm:cxn modelId="{C8E62E72-8003-C84D-A337-FCB68D83582B}" type="presParOf" srcId="{936E52FD-80E5-4812-8EBB-6B1647AD4551}" destId="{6C4E47AA-B868-2B43-9653-DE4E8FEEDDD1}" srcOrd="2" destOrd="0" presId="urn:microsoft.com/office/officeart/2018/2/layout/IconLabelList"/>
    <dgm:cxn modelId="{4D428F2F-8263-C648-89D3-B287BC228935}" type="presParOf" srcId="{6C4E47AA-B868-2B43-9653-DE4E8FEEDDD1}" destId="{4C90EA8B-27D7-3C4B-B90B-FF86C4EDEE36}" srcOrd="0" destOrd="0" presId="urn:microsoft.com/office/officeart/2018/2/layout/IconLabelList"/>
    <dgm:cxn modelId="{5F2207C0-5D71-E541-9DBC-93E118A43B14}" type="presParOf" srcId="{6C4E47AA-B868-2B43-9653-DE4E8FEEDDD1}" destId="{F15B9FCC-E349-7A4B-8C80-F27B1612CE2E}" srcOrd="1" destOrd="0" presId="urn:microsoft.com/office/officeart/2018/2/layout/IconLabelList"/>
    <dgm:cxn modelId="{2AE58E10-242C-3D41-8BD6-E46313B93DBC}" type="presParOf" srcId="{6C4E47AA-B868-2B43-9653-DE4E8FEEDDD1}" destId="{C688A947-EACA-864C-9AD5-CF58652570F9}" srcOrd="2" destOrd="0" presId="urn:microsoft.com/office/officeart/2018/2/layout/IconLabelList"/>
    <dgm:cxn modelId="{9BF83455-63E0-DF45-AF85-460AE976888B}" type="presParOf" srcId="{936E52FD-80E5-4812-8EBB-6B1647AD4551}" destId="{3A48EF85-9BD5-104E-9CC5-3F906FD8BB3B}" srcOrd="3" destOrd="0" presId="urn:microsoft.com/office/officeart/2018/2/layout/IconLabelList"/>
    <dgm:cxn modelId="{4D18C166-11CB-435A-9B35-222E855505BF}" type="presParOf" srcId="{936E52FD-80E5-4812-8EBB-6B1647AD4551}" destId="{091A75E4-6BBE-4241-A1BE-E19434398D65}" srcOrd="4" destOrd="0" presId="urn:microsoft.com/office/officeart/2018/2/layout/IconLabelList"/>
    <dgm:cxn modelId="{8CDC6A71-9897-439F-9D8B-493650CCBCBC}" type="presParOf" srcId="{091A75E4-6BBE-4241-A1BE-E19434398D65}" destId="{EE61EDAB-8F9D-46D3-9764-B63BCADD0D76}" srcOrd="0" destOrd="0" presId="urn:microsoft.com/office/officeart/2018/2/layout/IconLabelList"/>
    <dgm:cxn modelId="{8178F0DC-29A6-448A-A74B-9544D9FDB5A4}" type="presParOf" srcId="{091A75E4-6BBE-4241-A1BE-E19434398D65}" destId="{DD0054FB-A9E5-4941-A90D-7C5156FDFE1C}" srcOrd="1" destOrd="0" presId="urn:microsoft.com/office/officeart/2018/2/layout/IconLabelList"/>
    <dgm:cxn modelId="{830B8CA5-BC44-4DB8-BFF8-8E30B025F794}" type="presParOf" srcId="{091A75E4-6BBE-4241-A1BE-E19434398D65}" destId="{4031D604-FEBE-4BE6-A5C8-D6F1D0645E6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AA0BC-AFD3-7748-9612-796C2B892804}">
      <dsp:nvSpPr>
        <dsp:cNvPr id="0" name=""/>
        <dsp:cNvSpPr/>
      </dsp:nvSpPr>
      <dsp:spPr>
        <a:xfrm>
          <a:off x="51" y="72935"/>
          <a:ext cx="4957857" cy="18720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+mj-lt"/>
            </a:rPr>
            <a:t>Part of Coordination of activities towards the formulation of policy papers</a:t>
          </a:r>
          <a:endParaRPr lang="en-US" sz="2800" kern="1200" dirty="0">
            <a:latin typeface="+mj-lt"/>
          </a:endParaRPr>
        </a:p>
      </dsp:txBody>
      <dsp:txXfrm>
        <a:off x="51" y="72935"/>
        <a:ext cx="4957857" cy="1872000"/>
      </dsp:txXfrm>
    </dsp:sp>
    <dsp:sp modelId="{18953F87-FD53-8F46-9C39-463CC4F1EB03}">
      <dsp:nvSpPr>
        <dsp:cNvPr id="0" name=""/>
        <dsp:cNvSpPr/>
      </dsp:nvSpPr>
      <dsp:spPr>
        <a:xfrm>
          <a:off x="51" y="1944935"/>
          <a:ext cx="4957857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Collecting data from diverse activities across countries.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Synthesizing insights into comprehensive policy recommendations.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Collaborating with experts and policymakers to create impactful documents.</a:t>
          </a:r>
        </a:p>
      </dsp:txBody>
      <dsp:txXfrm>
        <a:off x="51" y="1944935"/>
        <a:ext cx="4957857" cy="2854800"/>
      </dsp:txXfrm>
    </dsp:sp>
    <dsp:sp modelId="{0F561966-4F66-8D40-8F3D-9ADE40C9F7F7}">
      <dsp:nvSpPr>
        <dsp:cNvPr id="0" name=""/>
        <dsp:cNvSpPr/>
      </dsp:nvSpPr>
      <dsp:spPr>
        <a:xfrm>
          <a:off x="5652009" y="72935"/>
          <a:ext cx="4957857" cy="1872000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+mj-lt"/>
            </a:rPr>
            <a:t>Engaging with politicians at the European scale</a:t>
          </a:r>
          <a:endParaRPr lang="en-US" sz="2800" kern="1200" dirty="0">
            <a:latin typeface="+mj-lt"/>
          </a:endParaRPr>
        </a:p>
      </dsp:txBody>
      <dsp:txXfrm>
        <a:off x="5652009" y="72935"/>
        <a:ext cx="4957857" cy="1872000"/>
      </dsp:txXfrm>
    </dsp:sp>
    <dsp:sp modelId="{A63084DF-A594-6A4C-B4C3-237137FA775E}">
      <dsp:nvSpPr>
        <dsp:cNvPr id="0" name=""/>
        <dsp:cNvSpPr/>
      </dsp:nvSpPr>
      <dsp:spPr>
        <a:xfrm>
          <a:off x="5652009" y="1944935"/>
          <a:ext cx="4957857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Presenting key findings and initiatives to policymakers.</a:t>
          </a:r>
          <a:endParaRPr lang="en-US" sz="1800" kern="1200" dirty="0">
            <a:latin typeface="+mj-lt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Advocating for policies that address malnutrition.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0" i="0" kern="1200" dirty="0">
              <a:latin typeface="+mj-lt"/>
            </a:rPr>
            <a:t>Leveraging the influence of ONCA countries in European policymaking.</a:t>
          </a:r>
        </a:p>
      </dsp:txBody>
      <dsp:txXfrm>
        <a:off x="5652009" y="1944935"/>
        <a:ext cx="4957857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5F054-0EE8-8243-93AD-017C1EE15442}">
      <dsp:nvSpPr>
        <dsp:cNvPr id="0" name=""/>
        <dsp:cNvSpPr/>
      </dsp:nvSpPr>
      <dsp:spPr>
        <a:xfrm rot="5400000">
          <a:off x="6730605" y="-2444394"/>
          <a:ext cx="1854967" cy="7207613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Facilitating communication between participating ONCA countries.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Ensuring the alignment of messaging and branding.</a:t>
          </a:r>
          <a:endParaRPr lang="en-US" sz="1800" kern="1200" dirty="0"/>
        </a:p>
      </dsp:txBody>
      <dsp:txXfrm rot="-5400000">
        <a:off x="4054282" y="322481"/>
        <a:ext cx="7117061" cy="1673863"/>
      </dsp:txXfrm>
    </dsp:sp>
    <dsp:sp modelId="{10CAB24E-3264-7346-8A4C-44BEA965FEEA}">
      <dsp:nvSpPr>
        <dsp:cNvPr id="0" name=""/>
        <dsp:cNvSpPr/>
      </dsp:nvSpPr>
      <dsp:spPr>
        <a:xfrm>
          <a:off x="0" y="58"/>
          <a:ext cx="4054282" cy="231870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Coordination of activities:</a:t>
          </a:r>
          <a:endParaRPr lang="en-US" sz="2800" kern="1200" dirty="0"/>
        </a:p>
      </dsp:txBody>
      <dsp:txXfrm>
        <a:off x="113190" y="113248"/>
        <a:ext cx="3827902" cy="2092329"/>
      </dsp:txXfrm>
    </dsp:sp>
    <dsp:sp modelId="{0C75BFCF-2AAB-DE4F-A1AF-09AFCAA32816}">
      <dsp:nvSpPr>
        <dsp:cNvPr id="0" name=""/>
        <dsp:cNvSpPr/>
      </dsp:nvSpPr>
      <dsp:spPr>
        <a:xfrm rot="5400000">
          <a:off x="6730605" y="-9749"/>
          <a:ext cx="1854967" cy="7207613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ONCA Conference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Malnutrition Awareness Weeks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Three MAW Workshops (Sep – Feb – ONCA CON)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Centralized platform for activities and resource sharing</a:t>
          </a:r>
          <a:endParaRPr lang="en-US" sz="1800" kern="1200" dirty="0"/>
        </a:p>
      </dsp:txBody>
      <dsp:txXfrm rot="-5400000">
        <a:off x="4054282" y="2757126"/>
        <a:ext cx="7117061" cy="1673863"/>
      </dsp:txXfrm>
    </dsp:sp>
    <dsp:sp modelId="{C0325B8E-9ADD-6845-AF29-A79A63E2B269}">
      <dsp:nvSpPr>
        <dsp:cNvPr id="0" name=""/>
        <dsp:cNvSpPr/>
      </dsp:nvSpPr>
      <dsp:spPr>
        <a:xfrm>
          <a:off x="0" y="2434702"/>
          <a:ext cx="4054282" cy="2318709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Sharing strategies for overcoming potential challenges:</a:t>
          </a:r>
          <a:endParaRPr lang="en-US" sz="2800" kern="1200" dirty="0"/>
        </a:p>
      </dsp:txBody>
      <dsp:txXfrm>
        <a:off x="113190" y="2547892"/>
        <a:ext cx="3827902" cy="2092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E0A80-4596-5344-B732-D6BEDB0AD957}">
      <dsp:nvSpPr>
        <dsp:cNvPr id="0" name=""/>
        <dsp:cNvSpPr/>
      </dsp:nvSpPr>
      <dsp:spPr>
        <a:xfrm>
          <a:off x="0" y="30351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F0F1D-321E-4546-9DD4-0AA2D6B28C25}">
      <dsp:nvSpPr>
        <dsp:cNvPr id="0" name=""/>
        <dsp:cNvSpPr/>
      </dsp:nvSpPr>
      <dsp:spPr>
        <a:xfrm>
          <a:off x="401325" y="5259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ptos" panose="020B0004020202020204" pitchFamily="34" charset="0"/>
            </a:rPr>
            <a:t>1. Prioritize patient-centered care </a:t>
          </a:r>
          <a:r>
            <a:rPr lang="en-US" sz="1400" b="0" kern="1200" dirty="0">
              <a:solidFill>
                <a:schemeClr val="bg1"/>
              </a:solidFill>
              <a:latin typeface="Aptos" panose="020B0004020202020204" pitchFamily="34" charset="0"/>
            </a:rPr>
            <a:t>- Integrate nutrition into treatment plans.</a:t>
          </a:r>
        </a:p>
      </dsp:txBody>
      <dsp:txXfrm>
        <a:off x="425823" y="77092"/>
        <a:ext cx="5569565" cy="452844"/>
      </dsp:txXfrm>
    </dsp:sp>
    <dsp:sp modelId="{8B292FFC-53FD-CA42-BBCF-A19C24CBCBAE}">
      <dsp:nvSpPr>
        <dsp:cNvPr id="0" name=""/>
        <dsp:cNvSpPr/>
      </dsp:nvSpPr>
      <dsp:spPr>
        <a:xfrm>
          <a:off x="0" y="107463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C6AC3-15A8-CD4C-90DD-B3DF99EFFCA8}">
      <dsp:nvSpPr>
        <dsp:cNvPr id="0" name=""/>
        <dsp:cNvSpPr/>
      </dsp:nvSpPr>
      <dsp:spPr>
        <a:xfrm>
          <a:off x="401325" y="82371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ptos" panose="020B0004020202020204" pitchFamily="34" charset="0"/>
            </a:rPr>
            <a:t>2. Include nutrition in EU strategies </a:t>
          </a:r>
          <a:r>
            <a:rPr lang="en-US" sz="1400" b="0" kern="1200" dirty="0">
              <a:latin typeface="Aptos" panose="020B0004020202020204" pitchFamily="34" charset="0"/>
            </a:rPr>
            <a:t>– CVD, NCDs, and mental health pathways. </a:t>
          </a:r>
        </a:p>
      </dsp:txBody>
      <dsp:txXfrm>
        <a:off x="425823" y="848212"/>
        <a:ext cx="5569565" cy="452844"/>
      </dsp:txXfrm>
    </dsp:sp>
    <dsp:sp modelId="{10497673-6655-8749-861F-3BBCF0E82E0C}">
      <dsp:nvSpPr>
        <dsp:cNvPr id="0" name=""/>
        <dsp:cNvSpPr/>
      </dsp:nvSpPr>
      <dsp:spPr>
        <a:xfrm>
          <a:off x="0" y="184575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8BD45-2FA4-A348-8D8A-8EDA56810734}">
      <dsp:nvSpPr>
        <dsp:cNvPr id="0" name=""/>
        <dsp:cNvSpPr/>
      </dsp:nvSpPr>
      <dsp:spPr>
        <a:xfrm>
          <a:off x="401325" y="159483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ptos" panose="020B0004020202020204" pitchFamily="34" charset="0"/>
            </a:rPr>
            <a:t>3. Guarantee early screening &amp; treatment </a:t>
          </a:r>
          <a:r>
            <a:rPr lang="en-US" sz="1400" b="0" kern="1200" dirty="0">
              <a:latin typeface="Aptos" panose="020B0004020202020204" pitchFamily="34" charset="0"/>
            </a:rPr>
            <a:t>– Across all healthcare settings.</a:t>
          </a:r>
        </a:p>
      </dsp:txBody>
      <dsp:txXfrm>
        <a:off x="425823" y="1619332"/>
        <a:ext cx="5569565" cy="452844"/>
      </dsp:txXfrm>
    </dsp:sp>
    <dsp:sp modelId="{8CDFE093-C6DF-1242-9CA8-1A572B5A4FFC}">
      <dsp:nvSpPr>
        <dsp:cNvPr id="0" name=""/>
        <dsp:cNvSpPr/>
      </dsp:nvSpPr>
      <dsp:spPr>
        <a:xfrm>
          <a:off x="0" y="261687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D70C1-5FB8-B74C-9778-1FB1FD99D476}">
      <dsp:nvSpPr>
        <dsp:cNvPr id="0" name=""/>
        <dsp:cNvSpPr/>
      </dsp:nvSpPr>
      <dsp:spPr>
        <a:xfrm>
          <a:off x="401325" y="236595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4. Invest in professional training </a:t>
          </a:r>
          <a:r>
            <a:rPr lang="en-US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– Mandatory, ongoing education on nutrition.</a:t>
          </a:r>
        </a:p>
      </dsp:txBody>
      <dsp:txXfrm>
        <a:off x="425823" y="2390452"/>
        <a:ext cx="5569565" cy="452844"/>
      </dsp:txXfrm>
    </dsp:sp>
    <dsp:sp modelId="{852AEF75-EB02-9A44-A097-463690977E26}">
      <dsp:nvSpPr>
        <dsp:cNvPr id="0" name=""/>
        <dsp:cNvSpPr/>
      </dsp:nvSpPr>
      <dsp:spPr>
        <a:xfrm>
          <a:off x="0" y="338799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7510C-72D5-8E49-BD9F-D41158FEA6DD}">
      <dsp:nvSpPr>
        <dsp:cNvPr id="0" name=""/>
        <dsp:cNvSpPr/>
      </dsp:nvSpPr>
      <dsp:spPr>
        <a:xfrm>
          <a:off x="401325" y="313707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Ensure fair reimbursement policies </a:t>
          </a:r>
          <a:r>
            <a:rPr lang="en-US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– Make nutrition support accessible to all.</a:t>
          </a:r>
        </a:p>
      </dsp:txBody>
      <dsp:txXfrm>
        <a:off x="425823" y="3161572"/>
        <a:ext cx="5569565" cy="452844"/>
      </dsp:txXfrm>
    </dsp:sp>
    <dsp:sp modelId="{83392167-6A4A-4240-9EA0-E43ACE75777F}">
      <dsp:nvSpPr>
        <dsp:cNvPr id="0" name=""/>
        <dsp:cNvSpPr/>
      </dsp:nvSpPr>
      <dsp:spPr>
        <a:xfrm>
          <a:off x="0" y="4159114"/>
          <a:ext cx="8026516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BBC89-36E1-3E42-882F-73FC22A8C5F3}">
      <dsp:nvSpPr>
        <dsp:cNvPr id="0" name=""/>
        <dsp:cNvSpPr/>
      </dsp:nvSpPr>
      <dsp:spPr>
        <a:xfrm>
          <a:off x="401325" y="3908194"/>
          <a:ext cx="561856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368" tIns="0" rIns="21236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Engage multi-stakeholders </a:t>
          </a:r>
          <a:r>
            <a:rPr lang="en-US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– In policy design and evaluation.</a:t>
          </a:r>
        </a:p>
      </dsp:txBody>
      <dsp:txXfrm>
        <a:off x="425823" y="3932692"/>
        <a:ext cx="5569565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52E9B-8C7E-E546-BE0B-BC1F1B9E9D79}">
      <dsp:nvSpPr>
        <dsp:cNvPr id="0" name=""/>
        <dsp:cNvSpPr/>
      </dsp:nvSpPr>
      <dsp:spPr>
        <a:xfrm>
          <a:off x="5357" y="485335"/>
          <a:ext cx="2342508" cy="140550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Set Clear Goals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Define the purpose: awareness, education, action, or policy change.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 dirty="0"/>
            <a:t>Ensure goals are measurable (e.g. number of participants, media reach).</a:t>
          </a:r>
          <a:endParaRPr lang="el-GR" sz="1200" kern="1200" dirty="0"/>
        </a:p>
      </dsp:txBody>
      <dsp:txXfrm>
        <a:off x="46523" y="526501"/>
        <a:ext cx="2260176" cy="1323173"/>
      </dsp:txXfrm>
    </dsp:sp>
    <dsp:sp modelId="{AF6BA94B-032B-3845-87BE-EFFD2E01A8D5}">
      <dsp:nvSpPr>
        <dsp:cNvPr id="0" name=""/>
        <dsp:cNvSpPr/>
      </dsp:nvSpPr>
      <dsp:spPr>
        <a:xfrm>
          <a:off x="2554007" y="897616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>
        <a:off x="2554007" y="1013804"/>
        <a:ext cx="347628" cy="348566"/>
      </dsp:txXfrm>
    </dsp:sp>
    <dsp:sp modelId="{6FA9E460-E401-9545-B7C2-B378BE4AC37C}">
      <dsp:nvSpPr>
        <dsp:cNvPr id="0" name=""/>
        <dsp:cNvSpPr/>
      </dsp:nvSpPr>
      <dsp:spPr>
        <a:xfrm>
          <a:off x="3284869" y="485335"/>
          <a:ext cx="2342508" cy="140550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9898"/>
            <a:satOff val="-894"/>
            <a:lumOff val="3798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Decide on Your Target Audience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Who are you trying to reach? (e.g. healthcare professionals, patients, public)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/>
            <a:t>Tailor messaging style and content to their needs and understanding.</a:t>
          </a:r>
        </a:p>
      </dsp:txBody>
      <dsp:txXfrm>
        <a:off x="3326035" y="526501"/>
        <a:ext cx="2260176" cy="1323173"/>
      </dsp:txXfrm>
    </dsp:sp>
    <dsp:sp modelId="{B5E3316A-FB9D-4F4D-9D17-2042DDB656A7}">
      <dsp:nvSpPr>
        <dsp:cNvPr id="0" name=""/>
        <dsp:cNvSpPr/>
      </dsp:nvSpPr>
      <dsp:spPr>
        <a:xfrm>
          <a:off x="5833519" y="897616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58204"/>
            <a:satOff val="-997"/>
            <a:lumOff val="39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>
        <a:off x="5833519" y="1013804"/>
        <a:ext cx="347628" cy="348566"/>
      </dsp:txXfrm>
    </dsp:sp>
    <dsp:sp modelId="{C7A5675E-58BE-4D4F-890C-1C00A54263D4}">
      <dsp:nvSpPr>
        <dsp:cNvPr id="0" name=""/>
        <dsp:cNvSpPr/>
      </dsp:nvSpPr>
      <dsp:spPr>
        <a:xfrm>
          <a:off x="6564381" y="485335"/>
          <a:ext cx="2342508" cy="140550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Form a Core Team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 dirty="0"/>
            <a:t>Gather a small group of committed people with diverse skills.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/>
            <a:t>Assign roles: coordination, communication, logistics, partnerships.</a:t>
          </a:r>
        </a:p>
      </dsp:txBody>
      <dsp:txXfrm>
        <a:off x="6605547" y="526501"/>
        <a:ext cx="2260176" cy="1323173"/>
      </dsp:txXfrm>
    </dsp:sp>
    <dsp:sp modelId="{8FA09540-6EAE-7842-8A86-4564B12CD725}">
      <dsp:nvSpPr>
        <dsp:cNvPr id="0" name=""/>
        <dsp:cNvSpPr/>
      </dsp:nvSpPr>
      <dsp:spPr>
        <a:xfrm>
          <a:off x="9113031" y="897616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16408"/>
            <a:satOff val="-1994"/>
            <a:lumOff val="79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>
        <a:off x="9113031" y="1013804"/>
        <a:ext cx="347628" cy="348566"/>
      </dsp:txXfrm>
    </dsp:sp>
    <dsp:sp modelId="{FAE94B22-5028-8C4F-9104-61130312313E}">
      <dsp:nvSpPr>
        <dsp:cNvPr id="0" name=""/>
        <dsp:cNvSpPr/>
      </dsp:nvSpPr>
      <dsp:spPr>
        <a:xfrm>
          <a:off x="9843893" y="485335"/>
          <a:ext cx="2342508" cy="140550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200" kern="1200" dirty="0"/>
            <a:t>4. Choose 2-3 Low-Cost 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Focus on feasible events like webinars, local campaigns, posters.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/>
            <a:t>Prioritize visibility and accessibility over complexity.</a:t>
          </a:r>
        </a:p>
      </dsp:txBody>
      <dsp:txXfrm>
        <a:off x="9885059" y="526501"/>
        <a:ext cx="2260176" cy="1323173"/>
      </dsp:txXfrm>
    </dsp:sp>
    <dsp:sp modelId="{B9B1ACBC-E324-D64C-B5E4-193E812ED8FC}">
      <dsp:nvSpPr>
        <dsp:cNvPr id="0" name=""/>
        <dsp:cNvSpPr/>
      </dsp:nvSpPr>
      <dsp:spPr>
        <a:xfrm rot="5400000">
          <a:off x="10740486" y="2103050"/>
          <a:ext cx="549322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4613"/>
            <a:satOff val="-2991"/>
            <a:lumOff val="11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 rot="-5400000">
        <a:off x="10840864" y="2118861"/>
        <a:ext cx="348566" cy="384525"/>
      </dsp:txXfrm>
    </dsp:sp>
    <dsp:sp modelId="{AB108B7E-FE8F-0442-B649-1E283332DC73}">
      <dsp:nvSpPr>
        <dsp:cNvPr id="0" name=""/>
        <dsp:cNvSpPr/>
      </dsp:nvSpPr>
      <dsp:spPr>
        <a:xfrm>
          <a:off x="9843893" y="2927297"/>
          <a:ext cx="2342508" cy="164653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200" kern="1200" dirty="0"/>
            <a:t>5. Create Key Messages &amp; Materials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Develop a consistent, clear message around malnutrition.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Use logos, factsheets, videos, and templates from ONCA, ESPEN or other partners &amp; adapt when necessary.</a:t>
          </a:r>
        </a:p>
      </dsp:txBody>
      <dsp:txXfrm>
        <a:off x="9892118" y="2975522"/>
        <a:ext cx="2246058" cy="1550085"/>
      </dsp:txXfrm>
    </dsp:sp>
    <dsp:sp modelId="{8FB7EE25-DBEA-1B4F-A40E-CDDA122DE14D}">
      <dsp:nvSpPr>
        <dsp:cNvPr id="0" name=""/>
        <dsp:cNvSpPr/>
      </dsp:nvSpPr>
      <dsp:spPr>
        <a:xfrm rot="10800000">
          <a:off x="9141141" y="3460093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32817"/>
            <a:satOff val="-3987"/>
            <a:lumOff val="159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 rot="10800000">
        <a:off x="9290124" y="3576281"/>
        <a:ext cx="347628" cy="348566"/>
      </dsp:txXfrm>
    </dsp:sp>
    <dsp:sp modelId="{9F346B0B-FF6F-7141-8E3F-4EC4EBC44FBF}">
      <dsp:nvSpPr>
        <dsp:cNvPr id="0" name=""/>
        <dsp:cNvSpPr/>
      </dsp:nvSpPr>
      <dsp:spPr>
        <a:xfrm>
          <a:off x="6564381" y="2827843"/>
          <a:ext cx="2342508" cy="184544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200" kern="1200" dirty="0"/>
            <a:t>6. Promote your 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/>
            <a:t>Use newsletters, social media, press releases, and networks.</a:t>
          </a:r>
          <a:endParaRPr lang="en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 dirty="0"/>
            <a:t>Start promotion </a:t>
          </a:r>
          <a:r>
            <a:rPr lang="en" sz="1200" b="1" kern="1200" dirty="0"/>
            <a:t>early</a:t>
          </a:r>
          <a:r>
            <a:rPr lang="en" sz="1200" kern="1200" dirty="0"/>
            <a:t> and maintain engagement throughout the week.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Use common hashtags #MAW2025 or e.g. #UKMAW2025.</a:t>
          </a:r>
        </a:p>
      </dsp:txBody>
      <dsp:txXfrm>
        <a:off x="6618432" y="2881894"/>
        <a:ext cx="2234406" cy="1737340"/>
      </dsp:txXfrm>
    </dsp:sp>
    <dsp:sp modelId="{46ABCACD-79EA-5342-925A-A24A6CFD1448}">
      <dsp:nvSpPr>
        <dsp:cNvPr id="0" name=""/>
        <dsp:cNvSpPr/>
      </dsp:nvSpPr>
      <dsp:spPr>
        <a:xfrm rot="10800000">
          <a:off x="5861629" y="3460093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91021"/>
            <a:satOff val="-4984"/>
            <a:lumOff val="199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 rot="10800000">
        <a:off x="6010612" y="3576281"/>
        <a:ext cx="347628" cy="348566"/>
      </dsp:txXfrm>
    </dsp:sp>
    <dsp:sp modelId="{23400B53-C448-9443-A17A-03DF9401768D}">
      <dsp:nvSpPr>
        <dsp:cNvPr id="0" name=""/>
        <dsp:cNvSpPr/>
      </dsp:nvSpPr>
      <dsp:spPr>
        <a:xfrm>
          <a:off x="3284869" y="3165467"/>
          <a:ext cx="2342508" cy="117019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99385"/>
            <a:satOff val="-5362"/>
            <a:lumOff val="22787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200" kern="1200" dirty="0"/>
            <a:t>7. Document &amp; Share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Take photos, collect feedback, track media coverage.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Share highlights online and with stakeholders for visibility.</a:t>
          </a:r>
        </a:p>
      </dsp:txBody>
      <dsp:txXfrm>
        <a:off x="3319143" y="3199741"/>
        <a:ext cx="2273960" cy="1101647"/>
      </dsp:txXfrm>
    </dsp:sp>
    <dsp:sp modelId="{ADDDC620-0148-864E-B084-4F4433551C33}">
      <dsp:nvSpPr>
        <dsp:cNvPr id="0" name=""/>
        <dsp:cNvSpPr/>
      </dsp:nvSpPr>
      <dsp:spPr>
        <a:xfrm rot="10800000">
          <a:off x="2582117" y="3460093"/>
          <a:ext cx="496611" cy="580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49225"/>
            <a:satOff val="-5981"/>
            <a:lumOff val="23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 rot="10800000">
        <a:off x="2731100" y="3576281"/>
        <a:ext cx="347628" cy="348566"/>
      </dsp:txXfrm>
    </dsp:sp>
    <dsp:sp modelId="{2A74D953-6D73-7C49-955F-40650778805C}">
      <dsp:nvSpPr>
        <dsp:cNvPr id="0" name=""/>
        <dsp:cNvSpPr/>
      </dsp:nvSpPr>
      <dsp:spPr>
        <a:xfrm>
          <a:off x="5357" y="3047812"/>
          <a:ext cx="2342508" cy="140550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200" kern="1200" dirty="0"/>
            <a:t>8. Reflect &amp; Follow-up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Evaluate what worked well and what didn’t.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200" kern="1200" dirty="0"/>
            <a:t>Did you reach your target audience?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200" kern="1200" dirty="0"/>
            <a:t>Plan for next year or follow-up actions.</a:t>
          </a:r>
        </a:p>
      </dsp:txBody>
      <dsp:txXfrm>
        <a:off x="46523" y="3088978"/>
        <a:ext cx="2260176" cy="13231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7FFB-E28B-7543-9E0E-C2563C64A2E4}">
      <dsp:nvSpPr>
        <dsp:cNvPr id="0" name=""/>
        <dsp:cNvSpPr/>
      </dsp:nvSpPr>
      <dsp:spPr>
        <a:xfrm>
          <a:off x="17128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>
              <a:latin typeface="+mn-lt"/>
            </a:rPr>
            <a:t>Public Events / Screenings</a:t>
          </a:r>
          <a:endParaRPr lang="el-GR" sz="1500" kern="1200" dirty="0">
            <a:latin typeface="+mn-lt"/>
          </a:endParaRPr>
        </a:p>
      </dsp:txBody>
      <dsp:txXfrm>
        <a:off x="17128" y="906204"/>
        <a:ext cx="1550732" cy="620899"/>
      </dsp:txXfrm>
    </dsp:sp>
    <dsp:sp modelId="{009F6F29-7B5A-9D4D-BB82-83D63245C48B}">
      <dsp:nvSpPr>
        <dsp:cNvPr id="0" name=""/>
        <dsp:cNvSpPr/>
      </dsp:nvSpPr>
      <dsp:spPr>
        <a:xfrm>
          <a:off x="17128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Offer free check-ups or small incentives </a:t>
          </a:r>
          <a:r>
            <a:rPr lang="en" sz="1500" kern="1200" dirty="0">
              <a:latin typeface="+mn-lt"/>
            </a:rPr>
            <a:t>(e.g. fruit packs)</a:t>
          </a:r>
          <a:endParaRPr lang="el-GR" sz="150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Choose high-traffic venues </a:t>
          </a:r>
          <a:r>
            <a:rPr lang="en" sz="1500" kern="1200" dirty="0">
              <a:latin typeface="+mn-lt"/>
            </a:rPr>
            <a:t>(markets, squares)</a:t>
          </a:r>
        </a:p>
      </dsp:txBody>
      <dsp:txXfrm>
        <a:off x="17128" y="1527104"/>
        <a:ext cx="1550732" cy="3036012"/>
      </dsp:txXfrm>
    </dsp:sp>
    <dsp:sp modelId="{CD59F3B8-84B7-C542-9A77-FE61C505111D}">
      <dsp:nvSpPr>
        <dsp:cNvPr id="0" name=""/>
        <dsp:cNvSpPr/>
      </dsp:nvSpPr>
      <dsp:spPr>
        <a:xfrm>
          <a:off x="1784963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>
              <a:latin typeface="+mn-lt"/>
            </a:rPr>
            <a:t>Workshops / Educational Talks</a:t>
          </a:r>
          <a:endParaRPr lang="el-GR" sz="1500" kern="1200" dirty="0">
            <a:latin typeface="+mn-lt"/>
          </a:endParaRPr>
        </a:p>
      </dsp:txBody>
      <dsp:txXfrm>
        <a:off x="1784963" y="906204"/>
        <a:ext cx="1550732" cy="620899"/>
      </dsp:txXfrm>
    </dsp:sp>
    <dsp:sp modelId="{75E8E475-20D5-D14E-8214-76E01A9C2EAD}">
      <dsp:nvSpPr>
        <dsp:cNvPr id="0" name=""/>
        <dsp:cNvSpPr/>
      </dsp:nvSpPr>
      <dsp:spPr>
        <a:xfrm>
          <a:off x="1784963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Use relatable speakers </a:t>
          </a:r>
          <a:r>
            <a:rPr lang="en" sz="1500" kern="1200" dirty="0">
              <a:latin typeface="+mn-lt"/>
            </a:rPr>
            <a:t>(e.g. local dietitians)</a:t>
          </a:r>
          <a:endParaRPr lang="el-GR" sz="150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Keep </a:t>
          </a:r>
          <a:r>
            <a:rPr lang="en" sz="1500" b="1" kern="1200" dirty="0">
              <a:latin typeface="+mn-lt"/>
            </a:rPr>
            <a:t>sessions short &amp; interactive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Provide </a:t>
          </a:r>
          <a:r>
            <a:rPr lang="en" sz="1500" b="1" kern="1200" dirty="0">
              <a:latin typeface="+mn-lt"/>
            </a:rPr>
            <a:t>printed materials to take home</a:t>
          </a:r>
        </a:p>
      </dsp:txBody>
      <dsp:txXfrm>
        <a:off x="1784963" y="1527104"/>
        <a:ext cx="1550732" cy="3036012"/>
      </dsp:txXfrm>
    </dsp:sp>
    <dsp:sp modelId="{8D821D7E-010D-134C-A8D4-EB0402BD055A}">
      <dsp:nvSpPr>
        <dsp:cNvPr id="0" name=""/>
        <dsp:cNvSpPr/>
      </dsp:nvSpPr>
      <dsp:spPr>
        <a:xfrm>
          <a:off x="3552798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>
              <a:latin typeface="+mn-lt"/>
            </a:rPr>
            <a:t>Social Media Campaigns</a:t>
          </a:r>
          <a:endParaRPr lang="el-GR" sz="1500" kern="1200" dirty="0">
            <a:latin typeface="+mn-lt"/>
          </a:endParaRPr>
        </a:p>
      </dsp:txBody>
      <dsp:txXfrm>
        <a:off x="3552798" y="906204"/>
        <a:ext cx="1550732" cy="620899"/>
      </dsp:txXfrm>
    </dsp:sp>
    <dsp:sp modelId="{7A2ACCE9-2784-F144-931D-FC5DB504D68D}">
      <dsp:nvSpPr>
        <dsp:cNvPr id="0" name=""/>
        <dsp:cNvSpPr/>
      </dsp:nvSpPr>
      <dsp:spPr>
        <a:xfrm>
          <a:off x="3552798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Use </a:t>
          </a:r>
          <a:r>
            <a:rPr lang="en" sz="1500" b="1" kern="1200" dirty="0">
              <a:latin typeface="+mn-lt"/>
            </a:rPr>
            <a:t>local language &amp; simple visuals</a:t>
          </a:r>
          <a:endParaRPr lang="el-GR" sz="1500" b="1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Include </a:t>
          </a:r>
          <a:r>
            <a:rPr lang="en" sz="1500" b="1" kern="1200" dirty="0">
              <a:latin typeface="+mn-lt"/>
            </a:rPr>
            <a:t>personal stories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Post consistently before</a:t>
          </a:r>
          <a:r>
            <a:rPr lang="en" sz="1500" kern="1200" dirty="0">
              <a:latin typeface="+mn-lt"/>
            </a:rPr>
            <a:t> and during MAW</a:t>
          </a:r>
          <a:endParaRPr lang="en" sz="1500" b="1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Use </a:t>
          </a:r>
          <a:r>
            <a:rPr lang="en" sz="1500" b="1" kern="1200" dirty="0">
              <a:latin typeface="+mn-lt"/>
            </a:rPr>
            <a:t>hashtags</a:t>
          </a:r>
          <a:r>
            <a:rPr lang="en" sz="1500" kern="1200" dirty="0">
              <a:latin typeface="+mn-lt"/>
            </a:rPr>
            <a:t> &amp; tag local influencers</a:t>
          </a:r>
        </a:p>
      </dsp:txBody>
      <dsp:txXfrm>
        <a:off x="3552798" y="1527104"/>
        <a:ext cx="1550732" cy="3036012"/>
      </dsp:txXfrm>
    </dsp:sp>
    <dsp:sp modelId="{4959B9BA-98F4-1D4B-A488-1F0DE6D54161}">
      <dsp:nvSpPr>
        <dsp:cNvPr id="0" name=""/>
        <dsp:cNvSpPr/>
      </dsp:nvSpPr>
      <dsp:spPr>
        <a:xfrm>
          <a:off x="5320633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>
              <a:latin typeface="+mn-lt"/>
            </a:rPr>
            <a:t>Online Webinars / Panels</a:t>
          </a:r>
          <a:endParaRPr lang="en" sz="1500" kern="1200" dirty="0">
            <a:latin typeface="+mn-lt"/>
          </a:endParaRPr>
        </a:p>
      </dsp:txBody>
      <dsp:txXfrm>
        <a:off x="5320633" y="906204"/>
        <a:ext cx="1550732" cy="620899"/>
      </dsp:txXfrm>
    </dsp:sp>
    <dsp:sp modelId="{28988A04-B3AE-2048-B34B-051F4548F4BC}">
      <dsp:nvSpPr>
        <dsp:cNvPr id="0" name=""/>
        <dsp:cNvSpPr/>
      </dsp:nvSpPr>
      <dsp:spPr>
        <a:xfrm>
          <a:off x="5320633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Offer certificates of attendance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Keep </a:t>
          </a:r>
          <a:r>
            <a:rPr lang="en" sz="1500" b="1" kern="1200" dirty="0">
              <a:latin typeface="+mn-lt"/>
            </a:rPr>
            <a:t>timing suitable </a:t>
          </a:r>
          <a:r>
            <a:rPr lang="en" sz="1500" kern="1200" dirty="0">
              <a:latin typeface="+mn-lt"/>
            </a:rPr>
            <a:t>(e.g. lunch or early evening)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latin typeface="+mn-lt"/>
            </a:rPr>
            <a:t>Send calendar invites/</a:t>
          </a:r>
          <a:r>
            <a:rPr lang="en" sz="1500" b="1" kern="1200" dirty="0">
              <a:latin typeface="+mn-lt"/>
            </a:rPr>
            <a:t>reminders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b="1" kern="1200" dirty="0">
              <a:latin typeface="+mn-lt"/>
            </a:rPr>
            <a:t>Record and share </a:t>
          </a:r>
          <a:r>
            <a:rPr lang="en" sz="1500" kern="1200" dirty="0">
              <a:latin typeface="+mn-lt"/>
            </a:rPr>
            <a:t>afterward</a:t>
          </a:r>
        </a:p>
      </dsp:txBody>
      <dsp:txXfrm>
        <a:off x="5320633" y="1527104"/>
        <a:ext cx="1550732" cy="3036012"/>
      </dsp:txXfrm>
    </dsp:sp>
    <dsp:sp modelId="{F7FC5EA8-5C9D-C448-AC26-802043B41991}">
      <dsp:nvSpPr>
        <dsp:cNvPr id="0" name=""/>
        <dsp:cNvSpPr/>
      </dsp:nvSpPr>
      <dsp:spPr>
        <a:xfrm>
          <a:off x="7088468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>
              <a:latin typeface="+mn-lt"/>
            </a:rPr>
            <a:t>School/Youth Activities</a:t>
          </a:r>
          <a:endParaRPr lang="en" sz="1500" kern="1200" dirty="0">
            <a:latin typeface="+mn-lt"/>
          </a:endParaRPr>
        </a:p>
      </dsp:txBody>
      <dsp:txXfrm>
        <a:off x="7088468" y="906204"/>
        <a:ext cx="1550732" cy="620899"/>
      </dsp:txXfrm>
    </dsp:sp>
    <dsp:sp modelId="{F2CA8317-C069-0248-B77C-435A6A1B2404}">
      <dsp:nvSpPr>
        <dsp:cNvPr id="0" name=""/>
        <dsp:cNvSpPr/>
      </dsp:nvSpPr>
      <dsp:spPr>
        <a:xfrm>
          <a:off x="7088468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Include </a:t>
          </a:r>
          <a:r>
            <a:rPr lang="en" sz="15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fun elements </a:t>
          </a:r>
          <a:r>
            <a:rPr lang="en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(games, drawings, competitions)</a:t>
          </a:r>
        </a:p>
      </dsp:txBody>
      <dsp:txXfrm>
        <a:off x="7088468" y="1527104"/>
        <a:ext cx="1550732" cy="3036012"/>
      </dsp:txXfrm>
    </dsp:sp>
    <dsp:sp modelId="{444C6C1C-F7AE-0C48-AF89-2D10539E8E0C}">
      <dsp:nvSpPr>
        <dsp:cNvPr id="0" name=""/>
        <dsp:cNvSpPr/>
      </dsp:nvSpPr>
      <dsp:spPr>
        <a:xfrm>
          <a:off x="8856303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/>
            <a:t>Workplace Initiatives</a:t>
          </a:r>
          <a:endParaRPr lang="en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sp:txBody>
      <dsp:txXfrm>
        <a:off x="8856303" y="906204"/>
        <a:ext cx="1550732" cy="620899"/>
      </dsp:txXfrm>
    </dsp:sp>
    <dsp:sp modelId="{36D0D55C-0E09-534B-8EE0-8C6155FBA36D}">
      <dsp:nvSpPr>
        <dsp:cNvPr id="0" name=""/>
        <dsp:cNvSpPr/>
      </dsp:nvSpPr>
      <dsp:spPr>
        <a:xfrm>
          <a:off x="8856303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/>
            <a:t>Offer </a:t>
          </a:r>
          <a:r>
            <a:rPr lang="en" sz="1500" b="1" kern="1200" dirty="0"/>
            <a:t>short lunchtime sessions</a:t>
          </a:r>
          <a:endParaRPr lang="el-GR" sz="1500" kern="1200" dirty="0"/>
        </a:p>
      </dsp:txBody>
      <dsp:txXfrm>
        <a:off x="8856303" y="1527104"/>
        <a:ext cx="1550732" cy="3036012"/>
      </dsp:txXfrm>
    </dsp:sp>
    <dsp:sp modelId="{2C2787B3-76EF-F547-A737-CB28364B51A9}">
      <dsp:nvSpPr>
        <dsp:cNvPr id="0" name=""/>
        <dsp:cNvSpPr/>
      </dsp:nvSpPr>
      <dsp:spPr>
        <a:xfrm>
          <a:off x="10624138" y="906204"/>
          <a:ext cx="1550732" cy="620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500" b="1" kern="1200" dirty="0"/>
            <a:t>Printed Campaigns / Posters</a:t>
          </a:r>
          <a:endParaRPr lang="en" sz="1500" kern="1200" dirty="0"/>
        </a:p>
      </dsp:txBody>
      <dsp:txXfrm>
        <a:off x="10624138" y="906204"/>
        <a:ext cx="1550732" cy="620899"/>
      </dsp:txXfrm>
    </dsp:sp>
    <dsp:sp modelId="{FB92DA54-24A1-544B-A633-764FA8C27DDF}">
      <dsp:nvSpPr>
        <dsp:cNvPr id="0" name=""/>
        <dsp:cNvSpPr/>
      </dsp:nvSpPr>
      <dsp:spPr>
        <a:xfrm>
          <a:off x="10624138" y="1527104"/>
          <a:ext cx="1550732" cy="3036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500" kern="1200" dirty="0"/>
            <a:t>Include </a:t>
          </a:r>
          <a:r>
            <a:rPr lang="en" sz="1500" b="1" kern="1200" dirty="0"/>
            <a:t>QR codes linking </a:t>
          </a:r>
          <a:r>
            <a:rPr lang="en" sz="1500" kern="1200" dirty="0"/>
            <a:t>to more info or event pages</a:t>
          </a:r>
        </a:p>
      </dsp:txBody>
      <dsp:txXfrm>
        <a:off x="10624138" y="1527104"/>
        <a:ext cx="1550732" cy="3036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46D3C-8239-8446-9998-161BD011F5D0}">
      <dsp:nvSpPr>
        <dsp:cNvPr id="0" name=""/>
        <dsp:cNvSpPr/>
      </dsp:nvSpPr>
      <dsp:spPr>
        <a:xfrm>
          <a:off x="0" y="0"/>
          <a:ext cx="2168190" cy="4784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Pre-Post Surveys</a:t>
          </a:r>
          <a:endParaRPr lang="el-GR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Ask participants short questions </a:t>
          </a:r>
          <a:r>
            <a:rPr lang="en" sz="1400" b="1" kern="1200" dirty="0"/>
            <a:t>before and after </a:t>
          </a:r>
          <a:r>
            <a:rPr lang="en" sz="1400" kern="1200" dirty="0"/>
            <a:t>an event or campaign.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Focus on changes in </a:t>
          </a:r>
          <a:r>
            <a:rPr lang="en" sz="1400" b="1" kern="1200" dirty="0"/>
            <a:t>awareness</a:t>
          </a:r>
          <a:r>
            <a:rPr lang="en" sz="1400" kern="1200" dirty="0"/>
            <a:t>, </a:t>
          </a:r>
          <a:r>
            <a:rPr lang="en" sz="1400" b="1" kern="1200" dirty="0"/>
            <a:t>knowledge</a:t>
          </a:r>
          <a:r>
            <a:rPr lang="en" sz="1400" kern="1200" dirty="0"/>
            <a:t>, or </a:t>
          </a:r>
          <a:r>
            <a:rPr lang="en" sz="1400" b="1" kern="1200" dirty="0"/>
            <a:t>intentions</a:t>
          </a:r>
          <a:r>
            <a:rPr lang="en" sz="1400" kern="1200" dirty="0"/>
            <a:t>.</a:t>
          </a:r>
          <a:endParaRPr lang="el-GR" sz="1400" kern="1200" dirty="0"/>
        </a:p>
      </dsp:txBody>
      <dsp:txXfrm>
        <a:off x="0" y="1913790"/>
        <a:ext cx="2168190" cy="1913790"/>
      </dsp:txXfrm>
    </dsp:sp>
    <dsp:sp modelId="{4C3F31D4-E833-6940-9887-2F7A9FA439A9}">
      <dsp:nvSpPr>
        <dsp:cNvPr id="0" name=""/>
        <dsp:cNvSpPr/>
      </dsp:nvSpPr>
      <dsp:spPr>
        <a:xfrm>
          <a:off x="287480" y="287068"/>
          <a:ext cx="1593230" cy="15932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A6FA1-A88C-914F-9562-48BDB0F5810A}">
      <dsp:nvSpPr>
        <dsp:cNvPr id="0" name=""/>
        <dsp:cNvSpPr/>
      </dsp:nvSpPr>
      <dsp:spPr>
        <a:xfrm>
          <a:off x="2233236" y="0"/>
          <a:ext cx="2168190" cy="4784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/>
            <a:t>Participation Numbers</a:t>
          </a:r>
          <a:endParaRPr lang="el-GR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Count </a:t>
          </a:r>
          <a:r>
            <a:rPr lang="en" sz="1400" b="1" kern="1200" dirty="0"/>
            <a:t>how many people </a:t>
          </a:r>
          <a:r>
            <a:rPr lang="en" sz="1400" kern="1200" dirty="0"/>
            <a:t>attended events, workshops, screenings, or trainings.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Track </a:t>
          </a:r>
          <a:r>
            <a:rPr lang="en" sz="1400" b="1" kern="1200" dirty="0"/>
            <a:t>number of materials </a:t>
          </a:r>
          <a:r>
            <a:rPr lang="en" sz="1400" kern="1200" dirty="0"/>
            <a:t>distributed or viewed.</a:t>
          </a:r>
          <a:endParaRPr lang="el-GR" sz="1400" kern="1200" dirty="0"/>
        </a:p>
      </dsp:txBody>
      <dsp:txXfrm>
        <a:off x="2233236" y="1913790"/>
        <a:ext cx="2168190" cy="1913790"/>
      </dsp:txXfrm>
    </dsp:sp>
    <dsp:sp modelId="{270CF7C3-03C5-F14B-B9A9-D76DFBEFAD06}">
      <dsp:nvSpPr>
        <dsp:cNvPr id="0" name=""/>
        <dsp:cNvSpPr/>
      </dsp:nvSpPr>
      <dsp:spPr>
        <a:xfrm>
          <a:off x="2520716" y="287068"/>
          <a:ext cx="1593230" cy="15932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4FC56-6039-6A46-8518-806D7CFB6879}">
      <dsp:nvSpPr>
        <dsp:cNvPr id="0" name=""/>
        <dsp:cNvSpPr/>
      </dsp:nvSpPr>
      <dsp:spPr>
        <a:xfrm>
          <a:off x="4466472" y="0"/>
          <a:ext cx="2168190" cy="4784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Media and Social Media Reach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Track likes, shares, comments, views, and mentions.</a:t>
          </a:r>
          <a:endParaRPr lang="en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Use simple analytics tools (e.g. Facebook Insights, Instagram Stats, or basic post counts).</a:t>
          </a:r>
        </a:p>
      </dsp:txBody>
      <dsp:txXfrm>
        <a:off x="4466472" y="1913790"/>
        <a:ext cx="2168190" cy="1913790"/>
      </dsp:txXfrm>
    </dsp:sp>
    <dsp:sp modelId="{62512379-5C0A-9847-B4DE-8DF3B6A88E16}">
      <dsp:nvSpPr>
        <dsp:cNvPr id="0" name=""/>
        <dsp:cNvSpPr/>
      </dsp:nvSpPr>
      <dsp:spPr>
        <a:xfrm>
          <a:off x="4753952" y="287068"/>
          <a:ext cx="1593230" cy="15932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18F53-58F6-BD41-BC99-8ED6158B9115}">
      <dsp:nvSpPr>
        <dsp:cNvPr id="0" name=""/>
        <dsp:cNvSpPr/>
      </dsp:nvSpPr>
      <dsp:spPr>
        <a:xfrm>
          <a:off x="6699709" y="0"/>
          <a:ext cx="2168190" cy="4784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Photos &amp; Visual Documentation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Collect </a:t>
          </a:r>
          <a:r>
            <a:rPr lang="en" sz="1400" b="1" kern="1200" dirty="0"/>
            <a:t>photos</a:t>
          </a:r>
          <a:r>
            <a:rPr lang="en" sz="1400" kern="1200" dirty="0"/>
            <a:t> from events and social media as proof of engagement.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 dirty="0"/>
            <a:t>Add </a:t>
          </a:r>
          <a:r>
            <a:rPr lang="en" sz="1400" b="1" kern="1200" dirty="0"/>
            <a:t>short captions</a:t>
          </a:r>
          <a:r>
            <a:rPr lang="en" sz="1400" kern="1200" dirty="0"/>
            <a:t> to describe what happened.</a:t>
          </a:r>
        </a:p>
      </dsp:txBody>
      <dsp:txXfrm>
        <a:off x="6699709" y="1913790"/>
        <a:ext cx="2168190" cy="1913790"/>
      </dsp:txXfrm>
    </dsp:sp>
    <dsp:sp modelId="{06178CE3-9BB1-DF43-BDA7-FB214FDC77A7}">
      <dsp:nvSpPr>
        <dsp:cNvPr id="0" name=""/>
        <dsp:cNvSpPr/>
      </dsp:nvSpPr>
      <dsp:spPr>
        <a:xfrm>
          <a:off x="6987189" y="287068"/>
          <a:ext cx="1593230" cy="159323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6AE32-1551-D94C-BBAB-725A0ABFBF13}">
      <dsp:nvSpPr>
        <dsp:cNvPr id="0" name=""/>
        <dsp:cNvSpPr/>
      </dsp:nvSpPr>
      <dsp:spPr>
        <a:xfrm>
          <a:off x="8932945" y="0"/>
          <a:ext cx="2168190" cy="4784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Short Feedback Forms</a:t>
          </a:r>
          <a:endParaRPr lang="en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400" kern="1200"/>
            <a:t>After an event, ask 3–5 quick questions like:</a:t>
          </a:r>
          <a:endParaRPr lang="en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400" kern="1200" dirty="0"/>
            <a:t>What did you learn?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" sz="1400" kern="1200" dirty="0"/>
            <a:t>What was most useful?</a:t>
          </a:r>
        </a:p>
      </dsp:txBody>
      <dsp:txXfrm>
        <a:off x="8932945" y="1913790"/>
        <a:ext cx="2168190" cy="1913790"/>
      </dsp:txXfrm>
    </dsp:sp>
    <dsp:sp modelId="{FE1D8F44-CA5D-E443-9237-52443F89BF89}">
      <dsp:nvSpPr>
        <dsp:cNvPr id="0" name=""/>
        <dsp:cNvSpPr/>
      </dsp:nvSpPr>
      <dsp:spPr>
        <a:xfrm>
          <a:off x="9220425" y="287068"/>
          <a:ext cx="1593230" cy="159323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501D3-6D07-714B-8336-A83D6BA793D6}">
      <dsp:nvSpPr>
        <dsp:cNvPr id="0" name=""/>
        <dsp:cNvSpPr/>
      </dsp:nvSpPr>
      <dsp:spPr>
        <a:xfrm>
          <a:off x="411874" y="3939874"/>
          <a:ext cx="10213045" cy="71767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A6C99-D758-BB41-A082-1C8C2F35B62D}">
      <dsp:nvSpPr>
        <dsp:cNvPr id="0" name=""/>
        <dsp:cNvSpPr/>
      </dsp:nvSpPr>
      <dsp:spPr>
        <a:xfrm>
          <a:off x="155525" y="592868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Agree on a Shared Annual Theme</a:t>
          </a:r>
          <a:endParaRPr lang="el-GR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Propose and vote on one common slogan or focus area to use across all countries.</a:t>
          </a:r>
          <a:endParaRPr lang="el-GR" sz="1050" kern="1200" dirty="0"/>
        </a:p>
      </dsp:txBody>
      <dsp:txXfrm>
        <a:off x="155525" y="592868"/>
        <a:ext cx="3598362" cy="1124488"/>
      </dsp:txXfrm>
    </dsp:sp>
    <dsp:sp modelId="{D87B11E3-C99A-1D47-97EF-A9302F1CDD6C}">
      <dsp:nvSpPr>
        <dsp:cNvPr id="0" name=""/>
        <dsp:cNvSpPr/>
      </dsp:nvSpPr>
      <dsp:spPr>
        <a:xfrm>
          <a:off x="5593" y="430442"/>
          <a:ext cx="787141" cy="11807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6EAD4-9205-FC41-AAA0-30D00821A4FD}">
      <dsp:nvSpPr>
        <dsp:cNvPr id="0" name=""/>
        <dsp:cNvSpPr/>
      </dsp:nvSpPr>
      <dsp:spPr>
        <a:xfrm>
          <a:off x="4065005" y="592868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Use and Adapt Shared MAW Materials</a:t>
          </a:r>
          <a:endParaRPr lang="el-GR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Make use of ESPEN’s toolkit &amp; MAW logos and translate/adapt them locally.</a:t>
          </a:r>
          <a:endParaRPr lang="el-GR" sz="1050" kern="1200" dirty="0"/>
        </a:p>
      </dsp:txBody>
      <dsp:txXfrm>
        <a:off x="4065005" y="592868"/>
        <a:ext cx="3598362" cy="1124488"/>
      </dsp:txXfrm>
    </dsp:sp>
    <dsp:sp modelId="{B3F7E65A-1AC7-4241-9EDD-FA4373E03CBF}">
      <dsp:nvSpPr>
        <dsp:cNvPr id="0" name=""/>
        <dsp:cNvSpPr/>
      </dsp:nvSpPr>
      <dsp:spPr>
        <a:xfrm>
          <a:off x="3915073" y="430442"/>
          <a:ext cx="787141" cy="118071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14829-1456-1B4E-8560-8667E2F4EE60}">
      <dsp:nvSpPr>
        <dsp:cNvPr id="0" name=""/>
        <dsp:cNvSpPr/>
      </dsp:nvSpPr>
      <dsp:spPr>
        <a:xfrm>
          <a:off x="7974485" y="592868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Share Your Plans Early</a:t>
          </a:r>
          <a:endParaRPr lang="el-GR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Upload your country’s MAW plan, timeline, and key messages in a shared folder so others can align or join in.</a:t>
          </a:r>
          <a:endParaRPr lang="el-GR" sz="1050" kern="1200" dirty="0"/>
        </a:p>
      </dsp:txBody>
      <dsp:txXfrm>
        <a:off x="7974485" y="592868"/>
        <a:ext cx="3598362" cy="1124488"/>
      </dsp:txXfrm>
    </dsp:sp>
    <dsp:sp modelId="{6DC805E8-1A54-E344-8BD5-9B06EA90D68A}">
      <dsp:nvSpPr>
        <dsp:cNvPr id="0" name=""/>
        <dsp:cNvSpPr/>
      </dsp:nvSpPr>
      <dsp:spPr>
        <a:xfrm>
          <a:off x="7824553" y="430442"/>
          <a:ext cx="787141" cy="11807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3C84A-D316-3441-903A-585FEE99A204}">
      <dsp:nvSpPr>
        <dsp:cNvPr id="0" name=""/>
        <dsp:cNvSpPr/>
      </dsp:nvSpPr>
      <dsp:spPr>
        <a:xfrm>
          <a:off x="155525" y="2008473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Join MAW Workshops</a:t>
          </a:r>
          <a:endParaRPr lang="el-GR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Actively participate in MAW Workshops to stay updated and offer input.</a:t>
          </a:r>
          <a:endParaRPr lang="el-GR" sz="1050" kern="1200" dirty="0"/>
        </a:p>
      </dsp:txBody>
      <dsp:txXfrm>
        <a:off x="155525" y="2008473"/>
        <a:ext cx="3598362" cy="1124488"/>
      </dsp:txXfrm>
    </dsp:sp>
    <dsp:sp modelId="{7ECF03C9-E9C1-9D41-A125-A7B0247B3C06}">
      <dsp:nvSpPr>
        <dsp:cNvPr id="0" name=""/>
        <dsp:cNvSpPr/>
      </dsp:nvSpPr>
      <dsp:spPr>
        <a:xfrm>
          <a:off x="5593" y="1846047"/>
          <a:ext cx="787141" cy="118071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CA61F-85B9-6746-A6FE-DAAC1869721C}">
      <dsp:nvSpPr>
        <dsp:cNvPr id="0" name=""/>
        <dsp:cNvSpPr/>
      </dsp:nvSpPr>
      <dsp:spPr>
        <a:xfrm>
          <a:off x="4065005" y="2008473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Exchange Social Media Content</a:t>
          </a:r>
          <a:endParaRPr lang="el-GR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Cross-share each other’s campaigns and tag fellow countries to show a united front.</a:t>
          </a:r>
          <a:endParaRPr lang="el-GR" sz="1050" kern="1200" dirty="0"/>
        </a:p>
      </dsp:txBody>
      <dsp:txXfrm>
        <a:off x="4065005" y="2008473"/>
        <a:ext cx="3598362" cy="1124488"/>
      </dsp:txXfrm>
    </dsp:sp>
    <dsp:sp modelId="{B33FBA8C-B762-D04D-879A-8DEC4E3E30CC}">
      <dsp:nvSpPr>
        <dsp:cNvPr id="0" name=""/>
        <dsp:cNvSpPr/>
      </dsp:nvSpPr>
      <dsp:spPr>
        <a:xfrm>
          <a:off x="3915073" y="1846047"/>
          <a:ext cx="787141" cy="11807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CD93A-D3A2-E44F-B222-B22C53B3CB2D}">
      <dsp:nvSpPr>
        <dsp:cNvPr id="0" name=""/>
        <dsp:cNvSpPr/>
      </dsp:nvSpPr>
      <dsp:spPr>
        <a:xfrm>
          <a:off x="7974485" y="2008473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Partners with a "Buddy Country"</a:t>
          </a:r>
          <a:endParaRPr lang="el-GR" sz="1600" b="1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Pair up with another country to co-organize an activity or share media, tools, or speakers.</a:t>
          </a:r>
        </a:p>
      </dsp:txBody>
      <dsp:txXfrm>
        <a:off x="7974485" y="2008473"/>
        <a:ext cx="3598362" cy="1124488"/>
      </dsp:txXfrm>
    </dsp:sp>
    <dsp:sp modelId="{B6A27B73-9993-2B4C-83B0-44E1E0E45508}">
      <dsp:nvSpPr>
        <dsp:cNvPr id="0" name=""/>
        <dsp:cNvSpPr/>
      </dsp:nvSpPr>
      <dsp:spPr>
        <a:xfrm>
          <a:off x="7824553" y="1846047"/>
          <a:ext cx="787141" cy="118071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14B53-02CA-9140-A3A1-A022DD920E79}">
      <dsp:nvSpPr>
        <dsp:cNvPr id="0" name=""/>
        <dsp:cNvSpPr/>
      </dsp:nvSpPr>
      <dsp:spPr>
        <a:xfrm>
          <a:off x="155525" y="3424079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Showcase National Highlights</a:t>
          </a:r>
          <a:endParaRPr lang="en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After MAW, share photos, results, or stories that others can learn from or be inspired by.</a:t>
          </a:r>
        </a:p>
      </dsp:txBody>
      <dsp:txXfrm>
        <a:off x="155525" y="3424079"/>
        <a:ext cx="3598362" cy="1124488"/>
      </dsp:txXfrm>
    </dsp:sp>
    <dsp:sp modelId="{F5926085-5DFD-6649-8EB3-B2048ACB7AE7}">
      <dsp:nvSpPr>
        <dsp:cNvPr id="0" name=""/>
        <dsp:cNvSpPr/>
      </dsp:nvSpPr>
      <dsp:spPr>
        <a:xfrm>
          <a:off x="5593" y="3261653"/>
          <a:ext cx="787141" cy="11807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9E0C-C2EC-3343-99DA-14D433B7F95F}">
      <dsp:nvSpPr>
        <dsp:cNvPr id="0" name=""/>
        <dsp:cNvSpPr/>
      </dsp:nvSpPr>
      <dsp:spPr>
        <a:xfrm>
          <a:off x="4065005" y="3424079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Celebrate Each Other’s Work</a:t>
          </a:r>
          <a:endParaRPr lang="en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Acknowledge and repost what other countries are doing during MAW — visibility builds unity!</a:t>
          </a:r>
        </a:p>
      </dsp:txBody>
      <dsp:txXfrm>
        <a:off x="4065005" y="3424079"/>
        <a:ext cx="3598362" cy="1124488"/>
      </dsp:txXfrm>
    </dsp:sp>
    <dsp:sp modelId="{EC5F4D08-CB2B-9E4F-B795-3E6FC3967898}">
      <dsp:nvSpPr>
        <dsp:cNvPr id="0" name=""/>
        <dsp:cNvSpPr/>
      </dsp:nvSpPr>
      <dsp:spPr>
        <a:xfrm>
          <a:off x="3915073" y="3261653"/>
          <a:ext cx="787141" cy="118071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D95FA-B394-134C-B3A6-2871F7535E23}">
      <dsp:nvSpPr>
        <dsp:cNvPr id="0" name=""/>
        <dsp:cNvSpPr/>
      </dsp:nvSpPr>
      <dsp:spPr>
        <a:xfrm>
          <a:off x="7974485" y="3424079"/>
          <a:ext cx="3598362" cy="1124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653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/>
            <a:t>Give Feedback to the ONCA Team</a:t>
          </a:r>
          <a:endParaRPr lang="en" sz="16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1050" kern="1200" dirty="0"/>
            <a:t> Suggest what support you need (e.g. earlier templates, joint PR, media partnerships).</a:t>
          </a:r>
        </a:p>
      </dsp:txBody>
      <dsp:txXfrm>
        <a:off x="7974485" y="3424079"/>
        <a:ext cx="3598362" cy="1124488"/>
      </dsp:txXfrm>
    </dsp:sp>
    <dsp:sp modelId="{B2706660-D927-FC49-8A14-B56DF22BB091}">
      <dsp:nvSpPr>
        <dsp:cNvPr id="0" name=""/>
        <dsp:cNvSpPr/>
      </dsp:nvSpPr>
      <dsp:spPr>
        <a:xfrm>
          <a:off x="7824553" y="3261653"/>
          <a:ext cx="787141" cy="11807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733EA-8398-8E4D-B64F-E4B5A6DADE49}">
      <dsp:nvSpPr>
        <dsp:cNvPr id="0" name=""/>
        <dsp:cNvSpPr/>
      </dsp:nvSpPr>
      <dsp:spPr>
        <a:xfrm>
          <a:off x="788643" y="0"/>
          <a:ext cx="8937953" cy="43509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2057A-4EF3-FB42-BC3F-FE8F58B3234B}">
      <dsp:nvSpPr>
        <dsp:cNvPr id="0" name=""/>
        <dsp:cNvSpPr/>
      </dsp:nvSpPr>
      <dsp:spPr>
        <a:xfrm>
          <a:off x="5519" y="1305287"/>
          <a:ext cx="2511874" cy="174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August 2025</a:t>
          </a:r>
          <a:endParaRPr lang="el-GR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Sharing MAW dates &amp; theme</a:t>
          </a:r>
          <a:endParaRPr lang="el-G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Social Media handles</a:t>
          </a:r>
          <a:endParaRPr lang="el-GR" sz="1500" kern="1200" dirty="0"/>
        </a:p>
      </dsp:txBody>
      <dsp:txXfrm>
        <a:off x="90478" y="1390246"/>
        <a:ext cx="2341956" cy="1570466"/>
      </dsp:txXfrm>
    </dsp:sp>
    <dsp:sp modelId="{3FAFEF2E-759D-6243-BFB7-66B80777A090}">
      <dsp:nvSpPr>
        <dsp:cNvPr id="0" name=""/>
        <dsp:cNvSpPr/>
      </dsp:nvSpPr>
      <dsp:spPr>
        <a:xfrm>
          <a:off x="2669628" y="1305287"/>
          <a:ext cx="2511874" cy="174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September 2025</a:t>
          </a:r>
          <a:endParaRPr lang="el-GR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MAW Launching Workshop</a:t>
          </a:r>
          <a:endParaRPr lang="el-GR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Present Planned Activities</a:t>
          </a:r>
          <a:endParaRPr lang="el-GR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Start Promotion</a:t>
          </a:r>
          <a:endParaRPr lang="el-GR" sz="1500" kern="1200"/>
        </a:p>
      </dsp:txBody>
      <dsp:txXfrm>
        <a:off x="2754587" y="1390246"/>
        <a:ext cx="2341956" cy="1570466"/>
      </dsp:txXfrm>
    </dsp:sp>
    <dsp:sp modelId="{E6B00CC3-714E-C04D-B67D-D9B4A3EEEB68}">
      <dsp:nvSpPr>
        <dsp:cNvPr id="0" name=""/>
        <dsp:cNvSpPr/>
      </dsp:nvSpPr>
      <dsp:spPr>
        <a:xfrm>
          <a:off x="5333737" y="1305287"/>
          <a:ext cx="2511874" cy="174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October –December 2025</a:t>
          </a:r>
          <a:endParaRPr lang="el-GR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Promote &amp; Implement Activities</a:t>
          </a:r>
          <a:endParaRPr lang="el-GR" sz="1500" kern="1200" dirty="0"/>
        </a:p>
      </dsp:txBody>
      <dsp:txXfrm>
        <a:off x="5418696" y="1390246"/>
        <a:ext cx="2341956" cy="1570466"/>
      </dsp:txXfrm>
    </dsp:sp>
    <dsp:sp modelId="{8ED4E5AA-1DB8-0A43-B05B-A58E9547E97F}">
      <dsp:nvSpPr>
        <dsp:cNvPr id="0" name=""/>
        <dsp:cNvSpPr/>
      </dsp:nvSpPr>
      <dsp:spPr>
        <a:xfrm>
          <a:off x="7997846" y="1305287"/>
          <a:ext cx="2511874" cy="174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February 2026</a:t>
          </a:r>
          <a:endParaRPr lang="el-G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Share </a:t>
          </a:r>
          <a:r>
            <a:rPr lang="en-US" sz="1500" kern="1200" cap="none" dirty="0">
              <a:latin typeface="Aptos" panose="020B0004020202020204" pitchFamily="34" charset="0"/>
              <a:sym typeface="Wingdings" panose="05000000000000000000" pitchFamily="2" charset="2"/>
            </a:rPr>
            <a:t>achievements, learnings, barriers in MAW Workshop</a:t>
          </a:r>
          <a:endParaRPr lang="el-GR" sz="1500" kern="1200" dirty="0"/>
        </a:p>
      </dsp:txBody>
      <dsp:txXfrm>
        <a:off x="8082805" y="1390246"/>
        <a:ext cx="2341956" cy="15704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265EB-B771-4410-92BF-13F1BF9696C0}">
      <dsp:nvSpPr>
        <dsp:cNvPr id="0" name=""/>
        <dsp:cNvSpPr/>
      </dsp:nvSpPr>
      <dsp:spPr>
        <a:xfrm>
          <a:off x="947092" y="728403"/>
          <a:ext cx="1451773" cy="14517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7A87F-CD34-467F-9C44-353649C3BFB0}">
      <dsp:nvSpPr>
        <dsp:cNvPr id="0" name=""/>
        <dsp:cNvSpPr/>
      </dsp:nvSpPr>
      <dsp:spPr>
        <a:xfrm>
          <a:off x="59897" y="2655650"/>
          <a:ext cx="3226162" cy="12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none" dirty="0">
              <a:latin typeface="Aptos" panose="020B0004020202020204" pitchFamily="34" charset="0"/>
            </a:rPr>
            <a:t>We have circulated the MAW 2025 logos </a:t>
          </a:r>
          <a:r>
            <a:rPr lang="en-US" sz="2000" kern="1200" cap="none" dirty="0">
              <a:latin typeface="Aptos" panose="020B0004020202020204" pitchFamily="34" charset="0"/>
              <a:sym typeface="Wingdings" panose="05000000000000000000" pitchFamily="2" charset="2"/>
            </a:rPr>
            <a:t></a:t>
          </a:r>
          <a:r>
            <a:rPr lang="en-US" sz="2000" kern="1200" cap="none" dirty="0">
              <a:latin typeface="Aptos" panose="020B0004020202020204" pitchFamily="34" charset="0"/>
            </a:rPr>
            <a:t> confirm or request for adjustments</a:t>
          </a:r>
        </a:p>
      </dsp:txBody>
      <dsp:txXfrm>
        <a:off x="59897" y="2655650"/>
        <a:ext cx="3226162" cy="1240312"/>
      </dsp:txXfrm>
    </dsp:sp>
    <dsp:sp modelId="{4C90EA8B-27D7-3C4B-B90B-FF86C4EDEE36}">
      <dsp:nvSpPr>
        <dsp:cNvPr id="0" name=""/>
        <dsp:cNvSpPr/>
      </dsp:nvSpPr>
      <dsp:spPr>
        <a:xfrm>
          <a:off x="4737833" y="728403"/>
          <a:ext cx="1451773" cy="14517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8A947-EACA-864C-9AD5-CF58652570F9}">
      <dsp:nvSpPr>
        <dsp:cNvPr id="0" name=""/>
        <dsp:cNvSpPr/>
      </dsp:nvSpPr>
      <dsp:spPr>
        <a:xfrm>
          <a:off x="3850638" y="2655650"/>
          <a:ext cx="3226162" cy="12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none" dirty="0">
              <a:latin typeface="Aptos" panose="020B0004020202020204" pitchFamily="34" charset="0"/>
            </a:rPr>
            <a:t>September MAW Workshop </a:t>
          </a:r>
          <a:r>
            <a:rPr lang="en-US" sz="2000" kern="1200" cap="none" dirty="0">
              <a:latin typeface="Aptos" panose="020B0004020202020204" pitchFamily="34" charset="0"/>
              <a:sym typeface="Wingdings" panose="05000000000000000000" pitchFamily="2" charset="2"/>
            </a:rPr>
            <a:t> S</a:t>
          </a:r>
          <a:r>
            <a:rPr lang="en-US" sz="2000" kern="1200" cap="none" dirty="0">
              <a:latin typeface="Aptos" panose="020B0004020202020204" pitchFamily="34" charset="0"/>
            </a:rPr>
            <a:t>tart the promotion of your activities &amp; sharing them on ONCA's website.</a:t>
          </a:r>
        </a:p>
      </dsp:txBody>
      <dsp:txXfrm>
        <a:off x="3850638" y="2655650"/>
        <a:ext cx="3226162" cy="1240312"/>
      </dsp:txXfrm>
    </dsp:sp>
    <dsp:sp modelId="{EE61EDAB-8F9D-46D3-9764-B63BCADD0D76}">
      <dsp:nvSpPr>
        <dsp:cNvPr id="0" name=""/>
        <dsp:cNvSpPr/>
      </dsp:nvSpPr>
      <dsp:spPr>
        <a:xfrm>
          <a:off x="8528574" y="728403"/>
          <a:ext cx="1451773" cy="145177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1D604-FEBE-4BE6-A5C8-D6F1D0645E61}">
      <dsp:nvSpPr>
        <dsp:cNvPr id="0" name=""/>
        <dsp:cNvSpPr/>
      </dsp:nvSpPr>
      <dsp:spPr>
        <a:xfrm>
          <a:off x="7641379" y="2655650"/>
          <a:ext cx="3226162" cy="12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cap="none" dirty="0">
              <a:latin typeface="Aptos" panose="020B0004020202020204" pitchFamily="34" charset="0"/>
            </a:rPr>
            <a:t>Reporting process </a:t>
          </a:r>
          <a:r>
            <a:rPr lang="en-US" sz="2000" kern="1200" cap="none" dirty="0">
              <a:latin typeface="Aptos" panose="020B0004020202020204" pitchFamily="34" charset="0"/>
              <a:sym typeface="Wingdings" panose="05000000000000000000" pitchFamily="2" charset="2"/>
            </a:rPr>
            <a:t> Workshop in February to discuss the achievements, learnings, barriers etc.</a:t>
          </a:r>
          <a:endParaRPr lang="en-US" sz="2000" kern="1200" cap="none" dirty="0">
            <a:latin typeface="Aptos" panose="020B0004020202020204" pitchFamily="34" charset="0"/>
          </a:endParaRPr>
        </a:p>
      </dsp:txBody>
      <dsp:txXfrm>
        <a:off x="7641379" y="2655650"/>
        <a:ext cx="3226162" cy="1240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96BAC-0430-DC45-BC5E-576A4E5470DE}" type="datetimeFigureOut">
              <a:rPr lang="el-GR" smtClean="0"/>
              <a:t>4/5/25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1BC4A-B56E-8C4E-A776-DEFD3251D6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115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808C-89FD-2F4D-85DF-7C725E4A888D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122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55479-E170-6364-C8DD-95E8B50A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2E51D-1FF6-5842-201F-284CF7C5B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7D9F8-CBA9-DF7C-BE62-C715DC77A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9795B-0760-CA7A-D1C6-402DB6EF2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808C-89FD-2F4D-85DF-7C725E4A888D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1145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BBAF0F-20A3-40C7-9304-3908DD58D0D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5402B61-72D3-49AD-969D-24678034B24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B7B880-BD5D-4AF6-9BD8-873E7F72204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2C0B9B7-DE13-4C1C-9987-99A207ED651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7002-E0B0-3B42-AF37-93BADC07F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926" y="1122363"/>
            <a:ext cx="86980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B4EF1-12EC-724B-A38A-556892B90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9924" y="3602038"/>
            <a:ext cx="86980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B83B0-D81A-5F46-B19B-A54DBACF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8AAE-BF67-1248-BE7C-42CEC5ABE65F}" type="datetimeFigureOut">
              <a:rPr lang="en-NL" smtClean="0"/>
              <a:t>5/5/25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13972-0D93-E24A-85C5-D4913F2A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C3857-84E5-ED48-8076-50DB00F0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EA5D-1343-A846-9794-D57A0A825207}" type="slidenum">
              <a:rPr lang="en-NL" smtClean="0"/>
              <a:t>‹#›</a:t>
            </a:fld>
            <a:endParaRPr lang="en-NL"/>
          </a:p>
        </p:txBody>
      </p:sp>
      <p:pic>
        <p:nvPicPr>
          <p:cNvPr id="7" name="Afbeelding 10">
            <a:extLst>
              <a:ext uri="{FF2B5EF4-FFF2-40B4-BE49-F238E27FC236}">
                <a16:creationId xmlns:a16="http://schemas.microsoft.com/office/drawing/2014/main" id="{6B1F963E-35CC-CF43-9855-510EF462E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024" y="244570"/>
            <a:ext cx="1598926" cy="683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6B7B68-38B5-004D-83EC-2464963E14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31" y="0"/>
            <a:ext cx="1558635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A878BE-CDB4-2F40-AC3E-85DE560A76E0}"/>
              </a:ext>
            </a:extLst>
          </p:cNvPr>
          <p:cNvSpPr txBox="1"/>
          <p:nvPr userDrawn="1"/>
        </p:nvSpPr>
        <p:spPr>
          <a:xfrm rot="16200000">
            <a:off x="-2420482" y="3263977"/>
            <a:ext cx="6231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CONFERENCE </a:t>
            </a:r>
            <a:r>
              <a:rPr lang="en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COPENHAGEN</a:t>
            </a:r>
            <a:r>
              <a:rPr lang="en-NL" sz="160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16 &amp; 17 MAY </a:t>
            </a:r>
            <a:r>
              <a:rPr lang="en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EFC2A6-6159-554A-8AC8-49D36819A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6011" r="14342" b="41068"/>
          <a:stretch/>
        </p:blipFill>
        <p:spPr>
          <a:xfrm>
            <a:off x="1635980" y="176281"/>
            <a:ext cx="3159613" cy="8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93883A-BDD3-41F6-BA4A-491034420D1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EDBC48-9856-4EAB-95E7-28A48C0DE4A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4F3A78-B9EF-4977-AFA5-C9D99E58C9E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4785362-8257-48E2-8DAA-9AEDA7C3A7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C3EEC6-31A7-4278-B43F-747CDCB011F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9073BD-7D36-4440-BC8E-A4ED7901066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E176D14-A9E5-43FD-96F7-99EF63B7F3F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23C8D7-A49C-485E-A6A9-22DE6DE26D2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l-G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l-G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l-GR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AE4988-6B88-4D4F-9EBD-A24145BF90EC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l-G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B_6955E59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25_9E026E4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6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sz="1200"/>
          </a:p>
        </p:txBody>
      </p:sp>
      <p:sp>
        <p:nvSpPr>
          <p:cNvPr id="3" name="Freeform 3" descr="Afbeelding met tekst, Lettertype, schermopname, Elektrisch blauw  Door AI gegenereerde inhoud is mogelijk onjuist.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sz="1200"/>
          </a:p>
        </p:txBody>
      </p:sp>
      <p:grpSp>
        <p:nvGrpSpPr>
          <p:cNvPr id="4" name="Group 4"/>
          <p:cNvGrpSpPr/>
          <p:nvPr/>
        </p:nvGrpSpPr>
        <p:grpSpPr>
          <a:xfrm>
            <a:off x="9916525" y="5592841"/>
            <a:ext cx="2172013" cy="771503"/>
            <a:chOff x="0" y="0"/>
            <a:chExt cx="858079" cy="304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079" cy="304791"/>
            </a:xfrm>
            <a:custGeom>
              <a:avLst/>
              <a:gdLst/>
              <a:ahLst/>
              <a:cxnLst/>
              <a:rect l="l" t="t" r="r" b="b"/>
              <a:pathLst>
                <a:path w="858079" h="304791">
                  <a:moveTo>
                    <a:pt x="0" y="0"/>
                  </a:moveTo>
                  <a:lnTo>
                    <a:pt x="858079" y="0"/>
                  </a:lnTo>
                  <a:lnTo>
                    <a:pt x="858079" y="304791"/>
                  </a:lnTo>
                  <a:lnTo>
                    <a:pt x="0" y="30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l-GR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8079" cy="3428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045239" y="5592841"/>
            <a:ext cx="1914585" cy="628245"/>
          </a:xfrm>
          <a:custGeom>
            <a:avLst/>
            <a:gdLst/>
            <a:ahLst/>
            <a:cxnLst/>
            <a:rect l="l" t="t" r="r" b="b"/>
            <a:pathLst>
              <a:path w="2871878" h="942367">
                <a:moveTo>
                  <a:pt x="0" y="0"/>
                </a:moveTo>
                <a:lnTo>
                  <a:pt x="2871878" y="0"/>
                </a:lnTo>
                <a:lnTo>
                  <a:pt x="2871878" y="942367"/>
                </a:lnTo>
                <a:lnTo>
                  <a:pt x="0" y="94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/>
        </p:nvGraphicFramePr>
        <p:xfrm>
          <a:off x="632160" y="1924920"/>
          <a:ext cx="11261896" cy="475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10">
            <a:extLst>
              <a:ext uri="{FF2B5EF4-FFF2-40B4-BE49-F238E27FC236}">
                <a16:creationId xmlns:a16="http://schemas.microsoft.com/office/drawing/2014/main" id="{AA7AC2F7-F0DA-E738-C401-573E7FAA1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42CB9406-392E-9286-0170-4F55FE81A488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ONCA: Facilitating ONCA Campaign Activities</a:t>
            </a:r>
            <a:endParaRPr lang="en-US" sz="40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7D43269-6E40-3465-CA18-1F7A4F94D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2169720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3" name="Rectangl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082720" y="0"/>
            <a:ext cx="4096800" cy="2170440"/>
          </a:xfrm>
          <a:prstGeom prst="rect">
            <a:avLst/>
          </a:prstGeom>
          <a:gradFill rotWithShape="0">
            <a:gsLst>
              <a:gs pos="19000">
                <a:srgbClr val="203864">
                  <a:alpha val="68000"/>
                </a:srgbClr>
              </a:gs>
              <a:gs pos="100000">
                <a:srgbClr val="4472C4">
                  <a:alpha val="48000"/>
                </a:srgbClr>
              </a:gs>
            </a:gsLst>
            <a:lin ang="13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" name="Rectangle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5010840" y="-5009760"/>
            <a:ext cx="2170440" cy="12191760"/>
          </a:xfrm>
          <a:prstGeom prst="rect">
            <a:avLst/>
          </a:prstGeom>
          <a:gradFill rotWithShape="0">
            <a:gsLst>
              <a:gs pos="23000">
                <a:srgbClr val="2F5597">
                  <a:alpha val="16000"/>
                </a:srgbClr>
              </a:gs>
              <a:gs pos="99000">
                <a:srgbClr val="000000">
                  <a:alpha val="45000"/>
                </a:srgbClr>
              </a:gs>
            </a:gsLst>
            <a:lin ang="60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290080" y="438120"/>
            <a:ext cx="3081240" cy="157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Introduction</a:t>
            </a:r>
            <a:br>
              <a:rPr b="1" dirty="0">
                <a:latin typeface="Cambria" panose="02040503050406030204" pitchFamily="18" charset="0"/>
              </a:rPr>
            </a:br>
            <a:r>
              <a:rPr lang="en-US" sz="18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Breaking down the numbers of #MAW2024..</a:t>
            </a:r>
            <a:endParaRPr lang="en-US" sz="1600" b="1" strike="noStrike" spc="-1" dirty="0">
              <a:solidFill>
                <a:schemeClr val="dk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TextBox 9"/>
          <p:cNvSpPr/>
          <p:nvPr/>
        </p:nvSpPr>
        <p:spPr>
          <a:xfrm>
            <a:off x="1096733" y="2478134"/>
            <a:ext cx="2754859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795600">
              <a:lnSpc>
                <a:spcPct val="100000"/>
              </a:lnSpc>
              <a:spcAft>
                <a:spcPts val="601"/>
              </a:spcAft>
            </a:pPr>
            <a:r>
              <a:rPr lang="en-US" sz="2400" b="1" strike="noStrike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B71CA"/>
                </a:solidFill>
                <a:latin typeface="Calibri"/>
              </a:rPr>
              <a:t>16 ONCA Countries</a:t>
            </a:r>
            <a:endParaRPr lang="el-GR" sz="2400" b="1" strike="noStrike" dirty="0">
              <a:ln w="12700">
                <a:solidFill>
                  <a:schemeClr val="accent5"/>
                </a:solidFill>
                <a:prstDash val="solid"/>
              </a:ln>
              <a:solidFill>
                <a:srgbClr val="2B71CA"/>
              </a:solidFill>
              <a:latin typeface="Arial"/>
            </a:endParaRPr>
          </a:p>
        </p:txBody>
      </p:sp>
      <p:pic>
        <p:nvPicPr>
          <p:cNvPr id="64" name="Picture 32" descr="A blue flag with yellow stars&#10;&#10;Description automatically generated"/>
          <p:cNvPicPr/>
          <p:nvPr/>
        </p:nvPicPr>
        <p:blipFill>
          <a:blip r:embed="rId2"/>
          <a:srcRect t="9330" b="9362"/>
          <a:stretch/>
        </p:blipFill>
        <p:spPr>
          <a:xfrm>
            <a:off x="-12060" y="4320"/>
            <a:ext cx="8094600" cy="2167920"/>
          </a:xfrm>
          <a:prstGeom prst="rect">
            <a:avLst/>
          </a:prstGeom>
          <a:ln w="0">
            <a:noFill/>
          </a:ln>
        </p:spPr>
      </p:pic>
      <p:pic>
        <p:nvPicPr>
          <p:cNvPr id="66" name="Graphic 20" descr="Hammer1 outline"/>
          <p:cNvPicPr/>
          <p:nvPr/>
        </p:nvPicPr>
        <p:blipFill>
          <a:blip r:embed="rId3"/>
          <a:stretch/>
        </p:blipFill>
        <p:spPr>
          <a:xfrm>
            <a:off x="7789680" y="1085040"/>
            <a:ext cx="586080" cy="586080"/>
          </a:xfrm>
          <a:prstGeom prst="rect">
            <a:avLst/>
          </a:prstGeom>
          <a:ln w="0">
            <a:noFill/>
          </a:ln>
        </p:spPr>
      </p:pic>
      <p:pic>
        <p:nvPicPr>
          <p:cNvPr id="6" name="Εικόνα 5" descr="Εικόνα που περιέχει κείμενο, λογισμικό, εικονίδιο υπολογιστή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DD38280-1552-DFC5-5B37-DB5FE1813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2" t="18641" r="35446" b="16732"/>
          <a:stretch/>
        </p:blipFill>
        <p:spPr>
          <a:xfrm>
            <a:off x="1299446" y="3079874"/>
            <a:ext cx="2349435" cy="3436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Graphic 16" descr="Pin with solid fill"/>
          <p:cNvPicPr/>
          <p:nvPr/>
        </p:nvPicPr>
        <p:blipFill>
          <a:blip r:embed="rId5"/>
          <a:stretch/>
        </p:blipFill>
        <p:spPr>
          <a:xfrm>
            <a:off x="920584" y="2769106"/>
            <a:ext cx="561611" cy="537897"/>
          </a:xfrm>
          <a:prstGeom prst="rect">
            <a:avLst/>
          </a:prstGeom>
          <a:ln w="0">
            <a:noFill/>
          </a:ln>
        </p:spPr>
      </p:pic>
      <p:pic>
        <p:nvPicPr>
          <p:cNvPr id="3" name="Εικόνα 2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E75C463-977E-DF89-E0AD-21A5CC43B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1" y="148840"/>
            <a:ext cx="1316954" cy="86048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440846C-431A-135A-2E00-E1FE80C3FF0E}"/>
              </a:ext>
            </a:extLst>
          </p:cNvPr>
          <p:cNvSpPr/>
          <p:nvPr/>
        </p:nvSpPr>
        <p:spPr>
          <a:xfrm>
            <a:off x="2056733" y="400864"/>
            <a:ext cx="148585" cy="144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el-GR" sz="1400" dirty="0"/>
          </a:p>
        </p:txBody>
      </p:sp>
      <p:pic>
        <p:nvPicPr>
          <p:cNvPr id="9" name="Εικόνα 8" descr="Εικόνα που περιέχει κείμενο, λογισμικό, υπολογιστή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3ED54E7-7DB6-16B3-751C-3473246FA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t="16943" r="29132" b="7300"/>
          <a:stretch/>
        </p:blipFill>
        <p:spPr>
          <a:xfrm>
            <a:off x="4605409" y="2885710"/>
            <a:ext cx="3184271" cy="3825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F3EC9-56C2-F68A-08A9-C87B2D0CE483}"/>
              </a:ext>
            </a:extLst>
          </p:cNvPr>
          <p:cNvSpPr/>
          <p:nvPr/>
        </p:nvSpPr>
        <p:spPr>
          <a:xfrm>
            <a:off x="5048175" y="2296334"/>
            <a:ext cx="257582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795600">
              <a:lnSpc>
                <a:spcPct val="100000"/>
              </a:lnSpc>
              <a:spcAft>
                <a:spcPts val="601"/>
              </a:spcAft>
            </a:pPr>
            <a:r>
              <a:rPr lang="en-US" sz="2400" b="1" strike="noStrike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B71CA"/>
                </a:solidFill>
                <a:latin typeface="Calibri"/>
              </a:rPr>
              <a:t>81 MAW Activities</a:t>
            </a:r>
            <a:endParaRPr lang="el-GR" sz="2400" b="1" strike="noStrike" dirty="0">
              <a:ln w="12700">
                <a:solidFill>
                  <a:schemeClr val="accent5"/>
                </a:solidFill>
                <a:prstDash val="solid"/>
              </a:ln>
              <a:solidFill>
                <a:srgbClr val="2B71CA"/>
              </a:solidFill>
              <a:latin typeface="Arial"/>
            </a:endParaRPr>
          </a:p>
        </p:txBody>
      </p:sp>
      <p:pic>
        <p:nvPicPr>
          <p:cNvPr id="11" name="Graphic 16" descr="Pin with solid fill">
            <a:extLst>
              <a:ext uri="{FF2B5EF4-FFF2-40B4-BE49-F238E27FC236}">
                <a16:creationId xmlns:a16="http://schemas.microsoft.com/office/drawing/2014/main" id="{90000346-95E9-1E72-B637-DDB2DA656ED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230454" y="2541977"/>
            <a:ext cx="561611" cy="537897"/>
          </a:xfrm>
          <a:prstGeom prst="rect">
            <a:avLst/>
          </a:prstGeom>
          <a:ln w="0">
            <a:noFill/>
          </a:ln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6C52F34-79DB-01F0-D786-DD583810F67A}"/>
              </a:ext>
            </a:extLst>
          </p:cNvPr>
          <p:cNvSpPr/>
          <p:nvPr/>
        </p:nvSpPr>
        <p:spPr>
          <a:xfrm>
            <a:off x="8375760" y="2478134"/>
            <a:ext cx="329548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795600">
              <a:lnSpc>
                <a:spcPct val="100000"/>
              </a:lnSpc>
              <a:spcAft>
                <a:spcPts val="601"/>
              </a:spcAft>
            </a:pPr>
            <a:r>
              <a:rPr lang="en-US" sz="2400" b="1" strike="noStrike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2B71CA"/>
                </a:solidFill>
                <a:latin typeface="Calibri"/>
              </a:rPr>
              <a:t>4 Months of Activities</a:t>
            </a:r>
            <a:endParaRPr lang="el-GR" sz="2400" b="1" strike="noStrike" dirty="0">
              <a:ln w="12700">
                <a:solidFill>
                  <a:schemeClr val="accent5"/>
                </a:solidFill>
                <a:prstDash val="solid"/>
              </a:ln>
              <a:solidFill>
                <a:srgbClr val="2B71CA"/>
              </a:solidFill>
              <a:latin typeface="Arial"/>
            </a:endParaRPr>
          </a:p>
        </p:txBody>
      </p:sp>
      <p:pic>
        <p:nvPicPr>
          <p:cNvPr id="14" name="Εικόνα 13" descr="Εικόνα που περιέχει κείμενο, λογισμικό, υπολογιστής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B7D454C3-2FE3-A2C2-4CE0-F1F26ABE1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58131" r="59459" b="22455"/>
          <a:stretch/>
        </p:blipFill>
        <p:spPr>
          <a:xfrm>
            <a:off x="8863428" y="3348822"/>
            <a:ext cx="2535383" cy="3158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6" descr="Pin with solid fill">
            <a:extLst>
              <a:ext uri="{FF2B5EF4-FFF2-40B4-BE49-F238E27FC236}">
                <a16:creationId xmlns:a16="http://schemas.microsoft.com/office/drawing/2014/main" id="{90D7B884-C1A1-B2D3-0BA3-AD860C225A3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465402" y="3160051"/>
            <a:ext cx="561611" cy="53789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51F0EF31-7822-0214-8FD1-38AB77DFD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2169720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BBB3CAE-CBA8-9810-25EA-D93E25E4E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082720" y="0"/>
            <a:ext cx="4096800" cy="2170440"/>
          </a:xfrm>
          <a:prstGeom prst="rect">
            <a:avLst/>
          </a:prstGeom>
          <a:gradFill rotWithShape="0">
            <a:gsLst>
              <a:gs pos="19000">
                <a:srgbClr val="203864">
                  <a:alpha val="68000"/>
                </a:srgbClr>
              </a:gs>
              <a:gs pos="100000">
                <a:srgbClr val="4472C4">
                  <a:alpha val="48000"/>
                </a:srgbClr>
              </a:gs>
            </a:gsLst>
            <a:lin ang="13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04B24C53-4F69-389A-4FD0-4DC87258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5010840" y="-5009760"/>
            <a:ext cx="2170440" cy="12191760"/>
          </a:xfrm>
          <a:prstGeom prst="rect">
            <a:avLst/>
          </a:prstGeom>
          <a:gradFill rotWithShape="0">
            <a:gsLst>
              <a:gs pos="23000">
                <a:srgbClr val="2F5597">
                  <a:alpha val="16000"/>
                </a:srgbClr>
              </a:gs>
              <a:gs pos="99000">
                <a:srgbClr val="000000">
                  <a:alpha val="45000"/>
                </a:srgbClr>
              </a:gs>
            </a:gsLst>
            <a:lin ang="60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25E769EE-779D-CD46-1F86-EFFEDAE2981F}"/>
              </a:ext>
            </a:extLst>
          </p:cNvPr>
          <p:cNvSpPr txBox="1">
            <a:spLocks/>
          </p:cNvSpPr>
          <p:nvPr/>
        </p:nvSpPr>
        <p:spPr>
          <a:xfrm>
            <a:off x="8082540" y="148840"/>
            <a:ext cx="3288780" cy="1865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Actions in the different countries</a:t>
            </a:r>
            <a:endParaRPr lang="en-US" sz="1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3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175C527A-9AE5-D815-E620-3B9DD1C3862D}"/>
              </a:ext>
            </a:extLst>
          </p:cNvPr>
          <p:cNvPicPr/>
          <p:nvPr/>
        </p:nvPicPr>
        <p:blipFill>
          <a:blip r:embed="rId2"/>
          <a:srcRect t="9330" b="9362"/>
          <a:stretch/>
        </p:blipFill>
        <p:spPr>
          <a:xfrm>
            <a:off x="-12060" y="4320"/>
            <a:ext cx="8094600" cy="2167920"/>
          </a:xfrm>
          <a:prstGeom prst="rect">
            <a:avLst/>
          </a:prstGeom>
          <a:ln w="0">
            <a:noFill/>
          </a:ln>
        </p:spPr>
      </p:pic>
      <p:pic>
        <p:nvPicPr>
          <p:cNvPr id="9" name="Εικόνα 8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5D05693-4A0B-71D5-FC65-30F592D7B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903" y="1154080"/>
            <a:ext cx="1316954" cy="860480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8635653-1435-A37D-04B2-3E1EC1286801}"/>
              </a:ext>
            </a:extLst>
          </p:cNvPr>
          <p:cNvSpPr/>
          <p:nvPr/>
        </p:nvSpPr>
        <p:spPr>
          <a:xfrm>
            <a:off x="2056733" y="400864"/>
            <a:ext cx="148585" cy="144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el-GR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D753C-170A-2690-4BF9-4517E7576BF0}"/>
              </a:ext>
            </a:extLst>
          </p:cNvPr>
          <p:cNvSpPr txBox="1"/>
          <p:nvPr/>
        </p:nvSpPr>
        <p:spPr>
          <a:xfrm>
            <a:off x="4253023" y="2478060"/>
            <a:ext cx="4127228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Let’s hear from…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i="1" dirty="0"/>
              <a:t>France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i="1" dirty="0"/>
              <a:t>Belgium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i="1" dirty="0"/>
              <a:t>Greece</a:t>
            </a:r>
            <a:endParaRPr lang="el-GR" sz="3200" i="1" dirty="0"/>
          </a:p>
        </p:txBody>
      </p:sp>
    </p:spTree>
    <p:extLst>
      <p:ext uri="{BB962C8B-B14F-4D97-AF65-F5344CB8AC3E}">
        <p14:creationId xmlns:p14="http://schemas.microsoft.com/office/powerpoint/2010/main" val="269692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0F7C9-A7DA-C5BD-D3AA-09D4B1B4B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10">
            <a:extLst>
              <a:ext uri="{FF2B5EF4-FFF2-40B4-BE49-F238E27FC236}">
                <a16:creationId xmlns:a16="http://schemas.microsoft.com/office/drawing/2014/main" id="{042E6C9C-CED7-7698-B71C-89FCCE537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graphicFrame>
        <p:nvGraphicFramePr>
          <p:cNvPr id="2" name="Diagram1">
            <a:extLst>
              <a:ext uri="{FF2B5EF4-FFF2-40B4-BE49-F238E27FC236}">
                <a16:creationId xmlns:a16="http://schemas.microsoft.com/office/drawing/2014/main" id="{51F7683E-11C9-EC57-DAE8-D369BE5ACD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0897989"/>
              </p:ext>
            </p:extLst>
          </p:nvPr>
        </p:nvGraphicFramePr>
        <p:xfrm>
          <a:off x="4165244" y="2043156"/>
          <a:ext cx="8026516" cy="464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PlaceHolder 1">
            <a:extLst>
              <a:ext uri="{FF2B5EF4-FFF2-40B4-BE49-F238E27FC236}">
                <a16:creationId xmlns:a16="http://schemas.microsoft.com/office/drawing/2014/main" id="{99F8CBF6-925C-0E4A-5CEC-AF1C2667D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74" y="190309"/>
            <a:ext cx="10156728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6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Objectives </a:t>
            </a:r>
            <a:r>
              <a:rPr lang="en" sz="3600" b="1" spc="-1" dirty="0">
                <a:solidFill>
                  <a:srgbClr val="FFFFFF"/>
                </a:solidFill>
                <a:latin typeface="Cambria" panose="02040503050406030204" pitchFamily="18" charset="0"/>
              </a:rPr>
              <a:t>Malnutrition Awareness Campaigns</a:t>
            </a:r>
            <a:endParaRPr lang="en-US" sz="3600" b="1" spc="-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Εικόνα 6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722320A-582C-3332-479C-5D236C35C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86B7B60-FA37-0508-E12C-405818B11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0" y="5847485"/>
            <a:ext cx="1252091" cy="820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CA731-0F50-2BEC-8996-FB9D49BA3436}"/>
              </a:ext>
            </a:extLst>
          </p:cNvPr>
          <p:cNvSpPr txBox="1"/>
          <p:nvPr/>
        </p:nvSpPr>
        <p:spPr>
          <a:xfrm>
            <a:off x="329574" y="2043156"/>
            <a:ext cx="3835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b="1" dirty="0"/>
              <a:t>Nutrition is essential to good health, well-being &amp; sustainable healthcare.</a:t>
            </a:r>
            <a:br>
              <a:rPr lang="en" dirty="0"/>
            </a:br>
            <a:r>
              <a:rPr lang="en" dirty="0"/>
              <a:t>Yet, 20 million EU citizens remain at risk of malnutrition, costing €120B annually.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b="1" dirty="0"/>
              <a:t>ENHA calls on the next EU mandate (2024–2029) to: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4428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AD6BC6CF-6B1E-9442-5F43-AEBE7215B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782B86D7-C503-64E4-FC2E-26AA62ECB0B2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A9F4C4B-FFCA-3595-45EB-ABE86FAD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0BEDF823-2F64-D43E-BE06-C6890ED0C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573670"/>
              </p:ext>
            </p:extLst>
          </p:nvPr>
        </p:nvGraphicFramePr>
        <p:xfrm>
          <a:off x="1" y="1699378"/>
          <a:ext cx="12191760" cy="5158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236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FD857905-8BD9-2C82-E24F-FA4D3596A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AA8A7627-B503-4A2B-CEF6-02728F219E6E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solidFill>
                  <a:schemeClr val="bg1"/>
                </a:solidFill>
                <a:latin typeface="+mn-lt"/>
              </a:rPr>
              <a:t>Promoting MAW Activities by Type </a:t>
            </a: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BA003E0-28A9-EBD5-095C-DE7D5CC7C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graphicFrame>
        <p:nvGraphicFramePr>
          <p:cNvPr id="7" name="Πίνακας 6">
            <a:extLst>
              <a:ext uri="{FF2B5EF4-FFF2-40B4-BE49-F238E27FC236}">
                <a16:creationId xmlns:a16="http://schemas.microsoft.com/office/drawing/2014/main" id="{C32A5441-A682-28B3-544F-185778359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071161"/>
              </p:ext>
            </p:extLst>
          </p:nvPr>
        </p:nvGraphicFramePr>
        <p:xfrm>
          <a:off x="332170" y="1836281"/>
          <a:ext cx="11527420" cy="479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35">
                  <a:extLst>
                    <a:ext uri="{9D8B030D-6E8A-4147-A177-3AD203B41FA5}">
                      <a16:colId xmlns:a16="http://schemas.microsoft.com/office/drawing/2014/main" val="759957468"/>
                    </a:ext>
                  </a:extLst>
                </a:gridCol>
                <a:gridCol w="2188893">
                  <a:extLst>
                    <a:ext uri="{9D8B030D-6E8A-4147-A177-3AD203B41FA5}">
                      <a16:colId xmlns:a16="http://schemas.microsoft.com/office/drawing/2014/main" val="3426092901"/>
                    </a:ext>
                  </a:extLst>
                </a:gridCol>
                <a:gridCol w="1722474">
                  <a:extLst>
                    <a:ext uri="{9D8B030D-6E8A-4147-A177-3AD203B41FA5}">
                      <a16:colId xmlns:a16="http://schemas.microsoft.com/office/drawing/2014/main" val="4190654525"/>
                    </a:ext>
                  </a:extLst>
                </a:gridCol>
                <a:gridCol w="2932484">
                  <a:extLst>
                    <a:ext uri="{9D8B030D-6E8A-4147-A177-3AD203B41FA5}">
                      <a16:colId xmlns:a16="http://schemas.microsoft.com/office/drawing/2014/main" val="2809335639"/>
                    </a:ext>
                  </a:extLst>
                </a:gridCol>
                <a:gridCol w="3057934">
                  <a:extLst>
                    <a:ext uri="{9D8B030D-6E8A-4147-A177-3AD203B41FA5}">
                      <a16:colId xmlns:a16="http://schemas.microsoft.com/office/drawing/2014/main" val="1411564676"/>
                    </a:ext>
                  </a:extLst>
                </a:gridCol>
              </a:tblGrid>
              <a:tr h="529500">
                <a:tc>
                  <a:txBody>
                    <a:bodyPr/>
                    <a:lstStyle/>
                    <a:p>
                      <a:r>
                        <a:rPr lang="en" sz="1400" b="1" dirty="0"/>
                        <a:t>Activity Type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sz="1400" dirty="0"/>
                        <a:t>Examples of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Target Audience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sz="1400" dirty="0"/>
                        <a:t>Promotion Channels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sz="1400" b="1" dirty="0"/>
                        <a:t>Key Messaging Tip</a:t>
                      </a:r>
                      <a:endParaRPr lang="e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691199"/>
                  </a:ext>
                </a:extLst>
              </a:tr>
              <a:tr h="1218506">
                <a:tc>
                  <a:txBody>
                    <a:bodyPr/>
                    <a:lstStyle/>
                    <a:p>
                      <a:r>
                        <a:rPr lang="en" sz="1400" dirty="0"/>
                        <a:t>Clinical &amp; Professional Workshops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HCP training sessions, malnutrition screening tool demos, case discussions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Healthcare professionals, educators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Relevant newsletters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Professional bodies, Medical </a:t>
                      </a:r>
                      <a:r>
                        <a:rPr lang="en" sz="1400" dirty="0" err="1"/>
                        <a:t>Sociaties</a:t>
                      </a:r>
                      <a:endParaRPr lang="en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Direct emails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b="1" i="1" dirty="0"/>
                        <a:t>Highlight clinical value and patient impact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949946"/>
                  </a:ext>
                </a:extLst>
              </a:tr>
              <a:tr h="993473">
                <a:tc>
                  <a:txBody>
                    <a:bodyPr/>
                    <a:lstStyle/>
                    <a:p>
                      <a:r>
                        <a:rPr lang="en" sz="1400" dirty="0"/>
                        <a:t>Public Awareness Events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Free screenings, info booths, patient talks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General public, patients, caregivers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Local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Community centers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Social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Partnerships with NGOs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b="1" i="1" dirty="0"/>
                        <a:t>Emphasize action, simplicity, and accessibility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828942"/>
                  </a:ext>
                </a:extLst>
              </a:tr>
              <a:tr h="1028961">
                <a:tc>
                  <a:txBody>
                    <a:bodyPr/>
                    <a:lstStyle/>
                    <a:p>
                      <a:r>
                        <a:rPr lang="en" sz="1400" dirty="0"/>
                        <a:t>Policy &amp; Advocacy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Roundtables, national briefings, stakeholder meetings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Policymakers, healthcare leaders, stakeholders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ONCA/member networks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Press releases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LinkedIn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Stakeholder briefings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b="1" i="1" dirty="0"/>
                        <a:t>Stress urgency and system-level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508080"/>
                  </a:ext>
                </a:extLst>
              </a:tr>
              <a:tr h="1028961">
                <a:tc>
                  <a:txBody>
                    <a:bodyPr/>
                    <a:lstStyle/>
                    <a:p>
                      <a:r>
                        <a:rPr lang="en" sz="1400" dirty="0"/>
                        <a:t>Digital Campaigns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Infographics, video explainers, webinars, social media challenges, awareness hashtags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dirty="0"/>
                        <a:t>Online audience, young people, professionals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ONCA website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Twitter/X, Instagram, LinkedIn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400" dirty="0"/>
                        <a:t>Partner toolkits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400" b="1" i="1" dirty="0"/>
                        <a:t>Use visual storytelling and concise facts (e.g. infographics)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167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94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Πρόσθετο 3">
                <a:extLst>
                  <a:ext uri="{FF2B5EF4-FFF2-40B4-BE49-F238E27FC236}">
                    <a16:creationId xmlns:a16="http://schemas.microsoft.com/office/drawing/2014/main" id="{105FB15B-BA2F-8811-7C10-764673F5C15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15899"/>
              <a:ext cx="11430000" cy="6426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Πρόσθετο 3">
                <a:extLst>
                  <a:ext uri="{FF2B5EF4-FFF2-40B4-BE49-F238E27FC236}">
                    <a16:creationId xmlns:a16="http://schemas.microsoft.com/office/drawing/2014/main" id="{105FB15B-BA2F-8811-7C10-764673F5C1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000" y="215899"/>
                <a:ext cx="11430000" cy="64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901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623FB64A-19EE-9E17-409F-1E441D084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816870"/>
              </p:ext>
            </p:extLst>
          </p:nvPr>
        </p:nvGraphicFramePr>
        <p:xfrm>
          <a:off x="461038" y="1836281"/>
          <a:ext cx="11269683" cy="4378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556">
                  <a:extLst>
                    <a:ext uri="{9D8B030D-6E8A-4147-A177-3AD203B41FA5}">
                      <a16:colId xmlns:a16="http://schemas.microsoft.com/office/drawing/2014/main" val="759957468"/>
                    </a:ext>
                  </a:extLst>
                </a:gridCol>
                <a:gridCol w="5272125">
                  <a:extLst>
                    <a:ext uri="{9D8B030D-6E8A-4147-A177-3AD203B41FA5}">
                      <a16:colId xmlns:a16="http://schemas.microsoft.com/office/drawing/2014/main" val="4190654525"/>
                    </a:ext>
                  </a:extLst>
                </a:gridCol>
                <a:gridCol w="4667002">
                  <a:extLst>
                    <a:ext uri="{9D8B030D-6E8A-4147-A177-3AD203B41FA5}">
                      <a16:colId xmlns:a16="http://schemas.microsoft.com/office/drawing/2014/main" val="2809335639"/>
                    </a:ext>
                  </a:extLst>
                </a:gridCol>
              </a:tblGrid>
              <a:tr h="645997">
                <a:tc>
                  <a:txBody>
                    <a:bodyPr/>
                    <a:lstStyle/>
                    <a:p>
                      <a:r>
                        <a:rPr lang="en" b="1"/>
                        <a:t>Format</a:t>
                      </a:r>
                      <a:endParaRPr lang="e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b="1" dirty="0"/>
                        <a:t>Pros </a:t>
                      </a:r>
                      <a:r>
                        <a:rPr lang="el-GR" dirty="0"/>
                        <a:t>✅</a:t>
                      </a:r>
                      <a:endParaRPr lang="e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b="1" dirty="0"/>
                        <a:t>Cons </a:t>
                      </a:r>
                      <a:r>
                        <a:rPr lang="el-GR" dirty="0"/>
                        <a:t>❌</a:t>
                      </a:r>
                      <a:endParaRPr lang="e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691199"/>
                  </a:ext>
                </a:extLst>
              </a:tr>
              <a:tr h="1308720">
                <a:tc>
                  <a:txBody>
                    <a:bodyPr/>
                    <a:lstStyle/>
                    <a:p>
                      <a:r>
                        <a:rPr lang="en" dirty="0"/>
                        <a:t>On-site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Strong </a:t>
                      </a:r>
                      <a:r>
                        <a:rPr lang="en" b="1" dirty="0"/>
                        <a:t>personal engagement </a:t>
                      </a:r>
                      <a:r>
                        <a:rPr lang="en" dirty="0"/>
                        <a:t>&amp; trust-building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Better media visibility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Great for </a:t>
                      </a:r>
                      <a:r>
                        <a:rPr lang="en" b="1" dirty="0"/>
                        <a:t>screenings</a:t>
                      </a:r>
                      <a:r>
                        <a:rPr lang="en" dirty="0"/>
                        <a:t>, workshops &amp; community feel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Requires more </a:t>
                      </a:r>
                      <a:r>
                        <a:rPr lang="en" b="1" dirty="0"/>
                        <a:t>resources</a:t>
                      </a:r>
                      <a:r>
                        <a:rPr lang="en" dirty="0"/>
                        <a:t> &amp; </a:t>
                      </a:r>
                      <a:r>
                        <a:rPr lang="en" b="1" dirty="0"/>
                        <a:t>planning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b="1" dirty="0"/>
                        <a:t>Limited reach </a:t>
                      </a:r>
                      <a:r>
                        <a:rPr lang="en" dirty="0"/>
                        <a:t>(geography)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Less inclusive for remote areas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949946"/>
                  </a:ext>
                </a:extLst>
              </a:tr>
              <a:tr h="1212048">
                <a:tc>
                  <a:txBody>
                    <a:bodyPr/>
                    <a:lstStyle/>
                    <a:p>
                      <a:r>
                        <a:rPr lang="en" dirty="0"/>
                        <a:t>Hybrid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Combines </a:t>
                      </a:r>
                      <a:r>
                        <a:rPr lang="en" b="1" dirty="0"/>
                        <a:t>wide reach </a:t>
                      </a:r>
                      <a:r>
                        <a:rPr lang="en" dirty="0"/>
                        <a:t>with </a:t>
                      </a:r>
                      <a:r>
                        <a:rPr lang="en" b="0" dirty="0"/>
                        <a:t>in-person connection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More </a:t>
                      </a:r>
                      <a:r>
                        <a:rPr lang="en" b="1" dirty="0"/>
                        <a:t>inclusive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b="1" dirty="0"/>
                        <a:t>Flexible</a:t>
                      </a:r>
                      <a:r>
                        <a:rPr lang="en" dirty="0"/>
                        <a:t> &amp; </a:t>
                      </a:r>
                      <a:r>
                        <a:rPr lang="en" b="0" dirty="0"/>
                        <a:t>resilient</a:t>
                      </a:r>
                      <a:r>
                        <a:rPr lang="en" dirty="0"/>
                        <a:t> to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Requires </a:t>
                      </a:r>
                      <a:r>
                        <a:rPr lang="en" b="1" dirty="0"/>
                        <a:t>tech support </a:t>
                      </a:r>
                      <a:r>
                        <a:rPr lang="en" dirty="0"/>
                        <a:t>&amp; coordination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Risk of </a:t>
                      </a:r>
                      <a:r>
                        <a:rPr lang="en" b="1" dirty="0"/>
                        <a:t>uneven experience </a:t>
                      </a:r>
                      <a:r>
                        <a:rPr lang="en" dirty="0"/>
                        <a:t>between audiences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828942"/>
                  </a:ext>
                </a:extLst>
              </a:tr>
              <a:tr h="1212048">
                <a:tc>
                  <a:txBody>
                    <a:bodyPr/>
                    <a:lstStyle/>
                    <a:p>
                      <a:r>
                        <a:rPr lang="en" dirty="0"/>
                        <a:t>Online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b="1" dirty="0"/>
                        <a:t>Low-cost</a:t>
                      </a:r>
                      <a:r>
                        <a:rPr lang="en" dirty="0"/>
                        <a:t> &amp; scalable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Easy to </a:t>
                      </a:r>
                      <a:r>
                        <a:rPr lang="en" b="1" dirty="0"/>
                        <a:t>record &amp; reuse </a:t>
                      </a:r>
                      <a:r>
                        <a:rPr lang="en" dirty="0"/>
                        <a:t>content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Accessible to </a:t>
                      </a:r>
                      <a:r>
                        <a:rPr lang="en" b="1" dirty="0"/>
                        <a:t>remote</a:t>
                      </a:r>
                      <a:r>
                        <a:rPr lang="en" dirty="0"/>
                        <a:t> participants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b="1" dirty="0"/>
                        <a:t>Weaker community </a:t>
                      </a:r>
                      <a:r>
                        <a:rPr lang="en" dirty="0"/>
                        <a:t>bonding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dirty="0"/>
                        <a:t>Digital divide (limited access for elderly or other groups)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b="1" dirty="0"/>
                        <a:t>Harder to assess </a:t>
                      </a:r>
                      <a:r>
                        <a:rPr lang="en" dirty="0"/>
                        <a:t>impact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508080"/>
                  </a:ext>
                </a:extLst>
              </a:tr>
            </a:tbl>
          </a:graphicData>
        </a:graphic>
      </p:graphicFrame>
      <p:sp>
        <p:nvSpPr>
          <p:cNvPr id="12" name="Rectangle 10">
            <a:extLst>
              <a:ext uri="{FF2B5EF4-FFF2-40B4-BE49-F238E27FC236}">
                <a16:creationId xmlns:a16="http://schemas.microsoft.com/office/drawing/2014/main" id="{1F8C1230-0F00-0F6E-74E7-A13823099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" name="PlaceHolder 1">
            <a:extLst>
              <a:ext uri="{FF2B5EF4-FFF2-40B4-BE49-F238E27FC236}">
                <a16:creationId xmlns:a16="http://schemas.microsoft.com/office/drawing/2014/main" id="{2C76D046-FB78-F128-B4BB-B95A3BECE645}"/>
              </a:ext>
            </a:extLst>
          </p:cNvPr>
          <p:cNvSpPr txBox="1">
            <a:spLocks/>
          </p:cNvSpPr>
          <p:nvPr/>
        </p:nvSpPr>
        <p:spPr>
          <a:xfrm>
            <a:off x="572385" y="246024"/>
            <a:ext cx="9264482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MAW:On-site</a:t>
            </a:r>
            <a:r>
              <a:rPr lang="en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vs. Hybrid vs. Online</a:t>
            </a:r>
          </a:p>
          <a:p>
            <a:r>
              <a:rPr lang="en" sz="2800" b="1" i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What’s the best format for your country’s context?</a:t>
            </a:r>
            <a:endParaRPr lang="en" sz="2800" b="1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Εικόνα 13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14A80AE-E52A-49BE-4BDD-75739C9B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12A94B-0139-9791-6189-AA2FEFD0B492}"/>
              </a:ext>
            </a:extLst>
          </p:cNvPr>
          <p:cNvSpPr txBox="1"/>
          <p:nvPr/>
        </p:nvSpPr>
        <p:spPr>
          <a:xfrm>
            <a:off x="461038" y="6339785"/>
            <a:ext cx="1089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i="1" dirty="0"/>
              <a:t>Tip: </a:t>
            </a:r>
            <a:r>
              <a:rPr lang="en" i="1" dirty="0"/>
              <a:t>Choose the format based on your goals, budget, and your audience’s digital access &amp; preferences.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377879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Πρόσθετο 3">
                <a:extLst>
                  <a:ext uri="{FF2B5EF4-FFF2-40B4-BE49-F238E27FC236}">
                    <a16:creationId xmlns:a16="http://schemas.microsoft.com/office/drawing/2014/main" id="{D032C83B-3647-BDBB-6AC5-A4E9F975AB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15899"/>
              <a:ext cx="11430000" cy="6426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Πρόσθετο 3">
                <a:extLst>
                  <a:ext uri="{FF2B5EF4-FFF2-40B4-BE49-F238E27FC236}">
                    <a16:creationId xmlns:a16="http://schemas.microsoft.com/office/drawing/2014/main" id="{D032C83B-3647-BDBB-6AC5-A4E9F975AB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000" y="215899"/>
                <a:ext cx="11430000" cy="64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089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1A728-3E24-5B8B-9948-2A9C8395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F8C2A24-9BD5-B85B-26CB-4D0255B3A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EEEF8724-7201-39E9-1D2D-067E9CEA5C39}"/>
              </a:ext>
            </a:extLst>
          </p:cNvPr>
          <p:cNvSpPr txBox="1">
            <a:spLocks/>
          </p:cNvSpPr>
          <p:nvPr/>
        </p:nvSpPr>
        <p:spPr>
          <a:xfrm>
            <a:off x="297944" y="222318"/>
            <a:ext cx="10188358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Ensuring Participation in MAW Activities </a:t>
            </a:r>
            <a:endParaRPr lang="en-US" sz="6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CF020E6-2B8B-682F-B9AB-1C5E5F24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5AEA0EC5-08AF-9678-3DE9-0045F45206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947698"/>
              </p:ext>
            </p:extLst>
          </p:nvPr>
        </p:nvGraphicFramePr>
        <p:xfrm>
          <a:off x="0" y="1541078"/>
          <a:ext cx="12192000" cy="546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922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3E87EADD-993B-C444-B006-28F2E5B1E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31"/>
          <a:stretch/>
        </p:blipFill>
        <p:spPr>
          <a:xfrm>
            <a:off x="-73665" y="-1"/>
            <a:ext cx="12265665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82E36-2361-0342-9E03-B7F7D1225224}"/>
              </a:ext>
            </a:extLst>
          </p:cNvPr>
          <p:cNvSpPr txBox="1"/>
          <p:nvPr/>
        </p:nvSpPr>
        <p:spPr>
          <a:xfrm>
            <a:off x="858000" y="1233174"/>
            <a:ext cx="5201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6000" dirty="0">
                <a:solidFill>
                  <a:schemeClr val="bg1"/>
                </a:solidFill>
              </a:rPr>
              <a:t>ONCA = IMPACT</a:t>
            </a:r>
          </a:p>
        </p:txBody>
      </p:sp>
    </p:spTree>
    <p:extLst>
      <p:ext uri="{BB962C8B-B14F-4D97-AF65-F5344CB8AC3E}">
        <p14:creationId xmlns:p14="http://schemas.microsoft.com/office/powerpoint/2010/main" val="403034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8014ACA4-CB34-C2A8-E6E2-AD09ED297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701220"/>
              </p:ext>
            </p:extLst>
          </p:nvPr>
        </p:nvGraphicFramePr>
        <p:xfrm>
          <a:off x="577517" y="1836281"/>
          <a:ext cx="11101136" cy="478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DBE3F843-BBBA-7D45-3D34-1017F914F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0FBFE43E-8E33-FEA5-CC0C-AA8B18A6CE6C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assess the outcomes and impact of MAW actions?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Εικόνα 11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6335783-93C7-7507-E4C9-23B7B8E0A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5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5E5600F5-1ED9-8A21-7189-EE7E623C7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497355"/>
              </p:ext>
            </p:extLst>
          </p:nvPr>
        </p:nvGraphicFramePr>
        <p:xfrm>
          <a:off x="403761" y="1699380"/>
          <a:ext cx="11578441" cy="4979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tangle 10">
            <a:extLst>
              <a:ext uri="{FF2B5EF4-FFF2-40B4-BE49-F238E27FC236}">
                <a16:creationId xmlns:a16="http://schemas.microsoft.com/office/drawing/2014/main" id="{0105AB90-5946-4B73-9A5D-653F8F2FF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" name="PlaceHolder 1">
            <a:extLst>
              <a:ext uri="{FF2B5EF4-FFF2-40B4-BE49-F238E27FC236}">
                <a16:creationId xmlns:a16="http://schemas.microsoft.com/office/drawing/2014/main" id="{9C946D7E-834A-D5DA-47DD-4F42164EBF89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solidFill>
                  <a:schemeClr val="bg1"/>
                </a:solidFill>
                <a:latin typeface="+mn-lt"/>
              </a:rPr>
              <a:t>How to enhance collaboration and alignment of MAW initiatives across ONCA countries?</a:t>
            </a:r>
            <a:endParaRPr lang="en-US" sz="3600" b="1" spc="-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Εικόνα 19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F3E1E36-03F4-F8A0-C34A-FAB0942A0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Πρόσθετο 3">
                <a:extLst>
                  <a:ext uri="{FF2B5EF4-FFF2-40B4-BE49-F238E27FC236}">
                    <a16:creationId xmlns:a16="http://schemas.microsoft.com/office/drawing/2014/main" id="{49DD8016-33A0-AB37-EC1A-2E6A295393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15899"/>
              <a:ext cx="11430000" cy="6426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Πρόσθετο 3">
                <a:extLst>
                  <a:ext uri="{FF2B5EF4-FFF2-40B4-BE49-F238E27FC236}">
                    <a16:creationId xmlns:a16="http://schemas.microsoft.com/office/drawing/2014/main" id="{49DD8016-33A0-AB37-EC1A-2E6A295393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000" y="215899"/>
                <a:ext cx="11430000" cy="64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9534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15D0D8FB-515F-4D89-6D27-6B23BF682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303620"/>
              </p:ext>
            </p:extLst>
          </p:nvPr>
        </p:nvGraphicFramePr>
        <p:xfrm>
          <a:off x="0" y="1699380"/>
          <a:ext cx="12191759" cy="529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019">
                  <a:extLst>
                    <a:ext uri="{9D8B030D-6E8A-4147-A177-3AD203B41FA5}">
                      <a16:colId xmlns:a16="http://schemas.microsoft.com/office/drawing/2014/main" val="3436487620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1788406069"/>
                    </a:ext>
                  </a:extLst>
                </a:gridCol>
                <a:gridCol w="2239038">
                  <a:extLst>
                    <a:ext uri="{9D8B030D-6E8A-4147-A177-3AD203B41FA5}">
                      <a16:colId xmlns:a16="http://schemas.microsoft.com/office/drawing/2014/main" val="2270053640"/>
                    </a:ext>
                  </a:extLst>
                </a:gridCol>
                <a:gridCol w="1759825">
                  <a:extLst>
                    <a:ext uri="{9D8B030D-6E8A-4147-A177-3AD203B41FA5}">
                      <a16:colId xmlns:a16="http://schemas.microsoft.com/office/drawing/2014/main" val="2421145738"/>
                    </a:ext>
                  </a:extLst>
                </a:gridCol>
                <a:gridCol w="1939855">
                  <a:extLst>
                    <a:ext uri="{9D8B030D-6E8A-4147-A177-3AD203B41FA5}">
                      <a16:colId xmlns:a16="http://schemas.microsoft.com/office/drawing/2014/main" val="1389072913"/>
                    </a:ext>
                  </a:extLst>
                </a:gridCol>
                <a:gridCol w="1723571">
                  <a:extLst>
                    <a:ext uri="{9D8B030D-6E8A-4147-A177-3AD203B41FA5}">
                      <a16:colId xmlns:a16="http://schemas.microsoft.com/office/drawing/2014/main" val="1239531634"/>
                    </a:ext>
                  </a:extLst>
                </a:gridCol>
              </a:tblGrid>
              <a:tr h="618174">
                <a:tc>
                  <a:txBody>
                    <a:bodyPr/>
                    <a:lstStyle/>
                    <a:p>
                      <a:r>
                        <a:rPr lang="en" sz="1500" dirty="0"/>
                        <a:t>Map the Stakeholders Who Care</a:t>
                      </a:r>
                      <a:endParaRPr lang="el-GR" sz="1500" dirty="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/>
                        <a:t>Build Strategic Partnerships (value-based)</a:t>
                      </a:r>
                      <a:endParaRPr lang="el-GR" sz="150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 dirty="0"/>
                        <a:t>Tell a Compelling Story</a:t>
                      </a:r>
                      <a:endParaRPr lang="el-GR" sz="1500" dirty="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/>
                        <a:t>Start Small, Prove Impact</a:t>
                      </a:r>
                      <a:endParaRPr lang="el-GR" sz="150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/>
                        <a:t>Use Existing Tools and Resources</a:t>
                      </a:r>
                      <a:endParaRPr lang="el-GR" sz="150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/>
                        <a:t>Ask Openly and Repeatedly</a:t>
                      </a:r>
                      <a:endParaRPr lang="el-GR" sz="1500"/>
                    </a:p>
                  </a:txBody>
                  <a:tcPr marL="66963" marR="66963" marT="33482" marB="33482"/>
                </a:tc>
                <a:extLst>
                  <a:ext uri="{0D108BD9-81ED-4DB2-BD59-A6C34878D82A}">
                    <a16:rowId xmlns:a16="http://schemas.microsoft.com/office/drawing/2014/main" val="3436593224"/>
                  </a:ext>
                </a:extLst>
              </a:tr>
              <a:tr h="454044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500" dirty="0"/>
                        <a:t>Who benefits from reduced malnutrition?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/>
                        <a:t>Hospitals and healthcare systems</a:t>
                      </a:r>
                      <a:r>
                        <a:rPr lang="en" sz="1500" dirty="0"/>
                        <a:t> (less burden, fewer costs)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/>
                        <a:t>Health insurance providers</a:t>
                      </a:r>
                      <a:endParaRPr lang="en" sz="15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/>
                        <a:t>Food companies and retailers</a:t>
                      </a:r>
                      <a:r>
                        <a:rPr lang="en" sz="1500" dirty="0"/>
                        <a:t> promoting healthy products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/>
                        <a:t>Government agencies</a:t>
                      </a:r>
                      <a:r>
                        <a:rPr lang="en" sz="1500" dirty="0"/>
                        <a:t> with public health mandates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/>
                        <a:t>NGOs</a:t>
                      </a:r>
                      <a:r>
                        <a:rPr lang="en" sz="1500" dirty="0"/>
                        <a:t> working on nutrition, or chronic disease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" sz="15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" sz="1500" dirty="0"/>
                        <a:t>These are potential funders, partners, or amplifiers.</a:t>
                      </a:r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Co-branded awareness campaigns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Staff training on malnutrition screening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Joint reports or events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Policy roundtables</a:t>
                      </a:r>
                    </a:p>
                    <a:p>
                      <a:endParaRPr lang="el-GR" sz="1500" dirty="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Use real stories of patients or caregivers (with consent)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Show how malnutrition is often </a:t>
                      </a:r>
                      <a:r>
                        <a:rPr lang="en" sz="1500" b="1" dirty="0"/>
                        <a:t>hidden</a:t>
                      </a:r>
                      <a:r>
                        <a:rPr lang="en" sz="1500" dirty="0"/>
                        <a:t>, but treatable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Link malnutrition to wider issues like frailty, hospital stays, healthcare costs, or even productivity loss</a:t>
                      </a:r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 dirty="0"/>
                        <a:t>Launch </a:t>
                      </a:r>
                      <a:r>
                        <a:rPr lang="en" sz="1500" b="1" dirty="0"/>
                        <a:t>pilot activities</a:t>
                      </a:r>
                      <a:r>
                        <a:rPr lang="en" sz="1500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A local awareness week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A hospital screening initiative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A short video campaign Then use the results — even if modest — to attract bigger funding</a:t>
                      </a:r>
                    </a:p>
                    <a:p>
                      <a:endParaRPr lang="el-GR" sz="1500" dirty="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r>
                        <a:rPr lang="en" sz="1500" dirty="0"/>
                        <a:t>Many ONCA or ESPEN materials — toolkits, infographics, campaign visuals — already exist. Use them to: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Save time and money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Show funders you’re working within an </a:t>
                      </a:r>
                      <a:r>
                        <a:rPr lang="en" sz="1500" b="1" dirty="0"/>
                        <a:t>established, evidence-based framework</a:t>
                      </a:r>
                      <a:endParaRPr lang="en" sz="15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Make your initiative part of a </a:t>
                      </a:r>
                      <a:r>
                        <a:rPr lang="en" sz="1500" b="1" dirty="0"/>
                        <a:t>European movement</a:t>
                      </a:r>
                      <a:endParaRPr lang="en" sz="1500" dirty="0"/>
                    </a:p>
                  </a:txBody>
                  <a:tcPr marL="66963" marR="66963" marT="33482" marB="3348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A simple email to aligned organizations asking to support a specific 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Hosting a breakfast briefing with potential sponsors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" sz="1500" dirty="0"/>
                        <a:t>Including a “Support Us” section on your website or flyer</a:t>
                      </a:r>
                      <a:r>
                        <a:rPr lang="en-US" sz="1500" dirty="0"/>
                        <a:t>.</a:t>
                      </a:r>
                      <a:endParaRPr lang="en" sz="1500" dirty="0"/>
                    </a:p>
                  </a:txBody>
                  <a:tcPr marL="66963" marR="66963" marT="33482" marB="33482"/>
                </a:tc>
                <a:extLst>
                  <a:ext uri="{0D108BD9-81ED-4DB2-BD59-A6C34878D82A}">
                    <a16:rowId xmlns:a16="http://schemas.microsoft.com/office/drawing/2014/main" val="1974129211"/>
                  </a:ext>
                </a:extLst>
              </a:tr>
            </a:tbl>
          </a:graphicData>
        </a:graphic>
      </p:graphicFrame>
      <p:sp>
        <p:nvSpPr>
          <p:cNvPr id="5" name="Rectangle 10">
            <a:extLst>
              <a:ext uri="{FF2B5EF4-FFF2-40B4-BE49-F238E27FC236}">
                <a16:creationId xmlns:a16="http://schemas.microsoft.com/office/drawing/2014/main" id="{524862B4-1095-440A-006F-75D4B9115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B852F772-7EDC-47C2-48C6-2D9044FB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Fundraising &amp; Funding</a:t>
            </a:r>
            <a:endParaRPr lang="en-US" sz="4000" b="1" strike="noStrike" spc="-1" dirty="0">
              <a:solidFill>
                <a:schemeClr val="dk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Εικόνα 6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D98875F-156E-0BF2-C160-6AFAFA7E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17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91A1A719-C9DC-E8D5-2D8E-F93942FDE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796420"/>
              </p:ext>
            </p:extLst>
          </p:nvPr>
        </p:nvGraphicFramePr>
        <p:xfrm>
          <a:off x="838080" y="1825560"/>
          <a:ext cx="10515240" cy="435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0">
            <a:extLst>
              <a:ext uri="{FF2B5EF4-FFF2-40B4-BE49-F238E27FC236}">
                <a16:creationId xmlns:a16="http://schemas.microsoft.com/office/drawing/2014/main" id="{A4884684-4348-1E39-D989-8A6C81603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AFC92253-BA86-FD1E-D4BE-CC780A14E674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MAW 2025 – Kicking off the Campaigns</a:t>
            </a:r>
            <a:endParaRPr lang="en-US" sz="40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70EB2AD-43AA-5538-29E5-E4B492F87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pic>
        <p:nvPicPr>
          <p:cNvPr id="8" name="Graphic 7" descr="Hourglass 30% with solid fill">
            <a:extLst>
              <a:ext uri="{FF2B5EF4-FFF2-40B4-BE49-F238E27FC236}">
                <a16:creationId xmlns:a16="http://schemas.microsoft.com/office/drawing/2014/main" id="{EE830C4E-43BF-1275-0174-40C862B240C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318750" y="571950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D53C6286-21FA-DCE4-666D-DA34BD07355C}"/>
              </a:ext>
            </a:extLst>
          </p:cNvPr>
          <p:cNvSpPr/>
          <p:nvPr/>
        </p:nvSpPr>
        <p:spPr>
          <a:xfrm>
            <a:off x="5232790" y="6041070"/>
            <a:ext cx="265968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pc="-1" dirty="0">
                <a:solidFill>
                  <a:schemeClr val="dk1"/>
                </a:solidFill>
                <a:latin typeface="Calibri Light"/>
              </a:rPr>
              <a:t>t</a:t>
            </a:r>
            <a:r>
              <a:rPr lang="en-US" sz="1800" b="0" strike="noStrike" spc="-1" dirty="0">
                <a:solidFill>
                  <a:schemeClr val="dk1"/>
                </a:solidFill>
                <a:latin typeface="Calibri Light"/>
              </a:rPr>
              <a:t>he sooner the better </a:t>
            </a:r>
            <a:endParaRPr lang="el-G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33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Πρόσθετο 3">
                <a:extLst>
                  <a:ext uri="{FF2B5EF4-FFF2-40B4-BE49-F238E27FC236}">
                    <a16:creationId xmlns:a16="http://schemas.microsoft.com/office/drawing/2014/main" id="{4277063D-443B-7261-E9F3-8D140B8954E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215899"/>
              <a:ext cx="11430000" cy="6426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Πρόσθετο 3">
                <a:extLst>
                  <a:ext uri="{FF2B5EF4-FFF2-40B4-BE49-F238E27FC236}">
                    <a16:creationId xmlns:a16="http://schemas.microsoft.com/office/drawing/2014/main" id="{4277063D-443B-7261-E9F3-8D140B8954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000" y="215899"/>
                <a:ext cx="11430000" cy="64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4645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6F1556B-95B4-D309-E976-DBA42B796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6C160CEB-3A72-CF0B-592F-41F737464C64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MAW 2025 – Kicking off the Campaigns</a:t>
            </a:r>
            <a:br>
              <a:rPr lang="en-US" sz="4000" b="1" dirty="0">
                <a:latin typeface="Cambria" panose="02040503050406030204" pitchFamily="18" charset="0"/>
              </a:rPr>
            </a:br>
            <a:r>
              <a:rPr lang="en-US" sz="4000" b="1" strike="noStrike" spc="-1" dirty="0">
                <a:solidFill>
                  <a:srgbClr val="FFFFFF"/>
                </a:solidFill>
                <a:latin typeface="Cambria" panose="02040503050406030204" pitchFamily="18" charset="0"/>
              </a:rPr>
              <a:t>Coordination</a:t>
            </a:r>
            <a:endParaRPr lang="en-US" sz="40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Εικόνα 8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D2CD599-8C20-EB74-0AA3-1FC924A5C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graphicFrame>
        <p:nvGraphicFramePr>
          <p:cNvPr id="10" name="Diagram6">
            <a:extLst>
              <a:ext uri="{FF2B5EF4-FFF2-40B4-BE49-F238E27FC236}">
                <a16:creationId xmlns:a16="http://schemas.microsoft.com/office/drawing/2014/main" id="{52E6D96F-0A08-9940-940B-096BC789E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128574"/>
              </p:ext>
            </p:extLst>
          </p:nvPr>
        </p:nvGraphicFramePr>
        <p:xfrm>
          <a:off x="691138" y="1656671"/>
          <a:ext cx="10927440" cy="4624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376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611A749-B7B2-AEC0-A1A2-68D47E0EB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8CA3E99-1EA7-A4E0-758F-E802BFA8C42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38380" y="1253520"/>
            <a:ext cx="10515240" cy="4350960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5400" i="1" spc="-1" dirty="0">
                <a:solidFill>
                  <a:schemeClr val="dk1"/>
                </a:solidFill>
                <a:latin typeface="Calibri Light"/>
              </a:rPr>
              <a:t> A w</a:t>
            </a:r>
            <a:r>
              <a:rPr lang="en-US" sz="5400" b="0" i="1" strike="noStrike" spc="-1" dirty="0">
                <a:solidFill>
                  <a:schemeClr val="dk1"/>
                </a:solidFill>
                <a:latin typeface="Calibri Light"/>
              </a:rPr>
              <a:t>arm thank you for your active participation, commitment and dedication to the MAW initiative!</a:t>
            </a:r>
            <a:endParaRPr lang="el-GR" sz="5400" i="1" dirty="0"/>
          </a:p>
        </p:txBody>
      </p:sp>
    </p:spTree>
    <p:extLst>
      <p:ext uri="{BB962C8B-B14F-4D97-AF65-F5344CB8AC3E}">
        <p14:creationId xmlns:p14="http://schemas.microsoft.com/office/powerpoint/2010/main" val="3414732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Document 3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2AE0021-7AEB-7FE7-453A-EA31C97A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</a:rPr>
              <a:t>Laws Regarding Malnutrition Screening in Different Countries</a:t>
            </a:r>
          </a:p>
        </p:txBody>
      </p:sp>
      <p:graphicFrame>
        <p:nvGraphicFramePr>
          <p:cNvPr id="28" name="Πίνακας 27">
            <a:extLst>
              <a:ext uri="{FF2B5EF4-FFF2-40B4-BE49-F238E27FC236}">
                <a16:creationId xmlns:a16="http://schemas.microsoft.com/office/drawing/2014/main" id="{32B6093E-6990-399F-A163-47C6C24FC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51848"/>
              </p:ext>
            </p:extLst>
          </p:nvPr>
        </p:nvGraphicFramePr>
        <p:xfrm>
          <a:off x="4397399" y="121521"/>
          <a:ext cx="7288323" cy="6614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041">
                  <a:extLst>
                    <a:ext uri="{9D8B030D-6E8A-4147-A177-3AD203B41FA5}">
                      <a16:colId xmlns:a16="http://schemas.microsoft.com/office/drawing/2014/main" val="1280499273"/>
                    </a:ext>
                  </a:extLst>
                </a:gridCol>
                <a:gridCol w="5010282">
                  <a:extLst>
                    <a:ext uri="{9D8B030D-6E8A-4147-A177-3AD203B41FA5}">
                      <a16:colId xmlns:a16="http://schemas.microsoft.com/office/drawing/2014/main" val="233666250"/>
                    </a:ext>
                  </a:extLst>
                </a:gridCol>
              </a:tblGrid>
              <a:tr h="268831">
                <a:tc>
                  <a:txBody>
                    <a:bodyPr/>
                    <a:lstStyle/>
                    <a:p>
                      <a:r>
                        <a:rPr lang="en" sz="1600" b="1" dirty="0"/>
                        <a:t>Country</a:t>
                      </a:r>
                      <a:endParaRPr lang="en" sz="1600" dirty="0"/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b="1" dirty="0"/>
                        <a:t>Screening Status</a:t>
                      </a:r>
                      <a:endParaRPr lang="en" sz="1600" dirty="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948580138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🇦🇹 </a:t>
                      </a:r>
                      <a:r>
                        <a:rPr lang="en" sz="1600"/>
                        <a:t>Austria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190613674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 dirty="0"/>
                        <a:t>🇧🇪 </a:t>
                      </a:r>
                      <a:r>
                        <a:rPr lang="en" sz="1600" dirty="0"/>
                        <a:t>Belgium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Voluntary in care homes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520262118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🇭🇷 </a:t>
                      </a:r>
                      <a:r>
                        <a:rPr lang="en" sz="1600"/>
                        <a:t>Croatia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242618151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 dirty="0"/>
                        <a:t>🇨🇿 </a:t>
                      </a:r>
                      <a:r>
                        <a:rPr lang="en" sz="1600" dirty="0"/>
                        <a:t>Czech Republic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4036160019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🇩🇰 </a:t>
                      </a:r>
                      <a:r>
                        <a:rPr lang="en" sz="1600"/>
                        <a:t>Denmark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845911230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 dirty="0"/>
                        <a:t>🇫🇷 </a:t>
                      </a:r>
                      <a:r>
                        <a:rPr lang="en" sz="1600" dirty="0"/>
                        <a:t>France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Guidelines exist, not mandatory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98992408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🇩🇪 </a:t>
                      </a:r>
                      <a:r>
                        <a:rPr lang="en" sz="1600"/>
                        <a:t>Germany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❌ </a:t>
                      </a:r>
                      <a:r>
                        <a:rPr lang="en" sz="1600" dirty="0"/>
                        <a:t>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078996434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🇬🇷 </a:t>
                      </a:r>
                      <a:r>
                        <a:rPr lang="en" sz="1600"/>
                        <a:t>Greece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🗣 </a:t>
                      </a:r>
                      <a:r>
                        <a:rPr lang="en" sz="1600" dirty="0"/>
                        <a:t>Advocacy efforts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2986166452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🇭🇺 </a:t>
                      </a:r>
                      <a:r>
                        <a:rPr lang="en" sz="1600"/>
                        <a:t>Hungary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🛠 </a:t>
                      </a:r>
                      <a:r>
                        <a:rPr lang="en" sz="1600" dirty="0"/>
                        <a:t>In development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826739886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🇮🇱 </a:t>
                      </a:r>
                      <a:r>
                        <a:rPr lang="en" sz="1600"/>
                        <a:t>Israel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005399677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🇮🇹 </a:t>
                      </a:r>
                      <a:r>
                        <a:rPr lang="en" sz="1600"/>
                        <a:t>Italy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989183044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🇳🇱 </a:t>
                      </a:r>
                      <a:r>
                        <a:rPr lang="en" sz="1600"/>
                        <a:t>Netherlands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491503872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🇳🇴 </a:t>
                      </a:r>
                      <a:r>
                        <a:rPr lang="en" sz="1600"/>
                        <a:t>Norway 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🛠 </a:t>
                      </a:r>
                      <a:r>
                        <a:rPr lang="en" sz="1600" dirty="0"/>
                        <a:t>In development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2704838809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🇵🇹 </a:t>
                      </a:r>
                      <a:r>
                        <a:rPr lang="en" sz="1600"/>
                        <a:t>Portugal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✅ </a:t>
                      </a:r>
                      <a:r>
                        <a:rPr lang="en" sz="1600"/>
                        <a:t>Mandatory in hospitals, primary care, and elderly care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56455630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🇮🇪 </a:t>
                      </a:r>
                      <a:r>
                        <a:rPr lang="en" sz="1600"/>
                        <a:t>Ireland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267631613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🇸🇮 </a:t>
                      </a:r>
                      <a:r>
                        <a:rPr lang="en" sz="1600"/>
                        <a:t>Slovenia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2769757996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🇸🇪 </a:t>
                      </a:r>
                      <a:r>
                        <a:rPr lang="en" sz="1600"/>
                        <a:t>Sweden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4232865532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🇵🇱 </a:t>
                      </a:r>
                      <a:r>
                        <a:rPr lang="en" sz="1600"/>
                        <a:t>Poland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✅ </a:t>
                      </a:r>
                      <a:r>
                        <a:rPr lang="en" sz="1600"/>
                        <a:t>Mandatory in hospitals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588038629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🇹🇷 </a:t>
                      </a:r>
                      <a:r>
                        <a:rPr lang="en" sz="1600"/>
                        <a:t>Turkey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524300421"/>
                  </a:ext>
                </a:extLst>
              </a:tr>
              <a:tr h="268831">
                <a:tc>
                  <a:txBody>
                    <a:bodyPr/>
                    <a:lstStyle/>
                    <a:p>
                      <a:r>
                        <a:rPr lang="el-GR" sz="1600"/>
                        <a:t>🇬🇧 </a:t>
                      </a:r>
                      <a:r>
                        <a:rPr lang="en" sz="1600"/>
                        <a:t>United Kingdom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Strong NICE guidelines, no legal obligation</a:t>
                      </a:r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28502859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62AA9D-0D9D-311C-C56B-1D0F741A069D}"/>
              </a:ext>
            </a:extLst>
          </p:cNvPr>
          <p:cNvSpPr txBox="1"/>
          <p:nvPr/>
        </p:nvSpPr>
        <p:spPr>
          <a:xfrm>
            <a:off x="638175" y="3550722"/>
            <a:ext cx="3040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1" i="1" dirty="0"/>
              <a:t>Please feel free to share any feedback here, as well as any updates or information you have regarding your country's current malnutrition screening status.</a:t>
            </a:r>
            <a:endParaRPr lang="en" i="1" dirty="0"/>
          </a:p>
        </p:txBody>
      </p:sp>
    </p:spTree>
    <p:extLst>
      <p:ext uri="{BB962C8B-B14F-4D97-AF65-F5344CB8AC3E}">
        <p14:creationId xmlns:p14="http://schemas.microsoft.com/office/powerpoint/2010/main" val="17672370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082A9BF-340A-9BA9-9765-DAA1065BD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8D3C8428-9154-0E54-7322-28A9CBDB9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7D05CE0-042A-85AE-03B0-56AC1A7E6B5A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C4A17FE-F47D-7AC6-9EB8-A38D3A973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graphicFrame>
        <p:nvGraphicFramePr>
          <p:cNvPr id="10" name="Πίνακας 9">
            <a:extLst>
              <a:ext uri="{FF2B5EF4-FFF2-40B4-BE49-F238E27FC236}">
                <a16:creationId xmlns:a16="http://schemas.microsoft.com/office/drawing/2014/main" id="{16DEA911-6467-C3FB-C83B-EF12162A7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49960"/>
              </p:ext>
            </p:extLst>
          </p:nvPr>
        </p:nvGraphicFramePr>
        <p:xfrm>
          <a:off x="122663" y="1720688"/>
          <a:ext cx="12069097" cy="5137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529">
                  <a:extLst>
                    <a:ext uri="{9D8B030D-6E8A-4147-A177-3AD203B41FA5}">
                      <a16:colId xmlns:a16="http://schemas.microsoft.com/office/drawing/2014/main" val="1280499273"/>
                    </a:ext>
                  </a:extLst>
                </a:gridCol>
                <a:gridCol w="4916784">
                  <a:extLst>
                    <a:ext uri="{9D8B030D-6E8A-4147-A177-3AD203B41FA5}">
                      <a16:colId xmlns:a16="http://schemas.microsoft.com/office/drawing/2014/main" val="233666250"/>
                    </a:ext>
                  </a:extLst>
                </a:gridCol>
                <a:gridCol w="4916784">
                  <a:extLst>
                    <a:ext uri="{9D8B030D-6E8A-4147-A177-3AD203B41FA5}">
                      <a16:colId xmlns:a16="http://schemas.microsoft.com/office/drawing/2014/main" val="223231207"/>
                    </a:ext>
                  </a:extLst>
                </a:gridCol>
              </a:tblGrid>
              <a:tr h="467028">
                <a:tc>
                  <a:txBody>
                    <a:bodyPr/>
                    <a:lstStyle/>
                    <a:p>
                      <a:r>
                        <a:rPr lang="en" b="1"/>
                        <a:t>Type of Activity</a:t>
                      </a:r>
                      <a:endParaRPr lang="e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b="1" dirty="0"/>
                        <a:t>Target Audience</a:t>
                      </a:r>
                      <a:endParaRPr lang="e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" b="1" dirty="0"/>
                        <a:t>Type of Activity</a:t>
                      </a:r>
                      <a:endParaRPr lang="e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580138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🇦🇹 </a:t>
                      </a:r>
                      <a:r>
                        <a:rPr lang="en" sz="1600"/>
                        <a:t>Austria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 dirty="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 dirty="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190613674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 dirty="0"/>
                        <a:t>🇧🇪 </a:t>
                      </a:r>
                      <a:r>
                        <a:rPr lang="en" sz="1600" dirty="0"/>
                        <a:t>Belgium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Voluntary in care homes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520262118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🇭🇷 </a:t>
                      </a:r>
                      <a:r>
                        <a:rPr lang="en" sz="1600"/>
                        <a:t>Croatia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1242618151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🇨🇿 </a:t>
                      </a:r>
                      <a:r>
                        <a:rPr lang="en" sz="1600"/>
                        <a:t>Czech Republic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4036160019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🇩🇰 </a:t>
                      </a:r>
                      <a:r>
                        <a:rPr lang="en" sz="1600"/>
                        <a:t>Denmark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845911230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 dirty="0"/>
                        <a:t>🇫🇷 </a:t>
                      </a:r>
                      <a:r>
                        <a:rPr lang="en" sz="1600" dirty="0"/>
                        <a:t>France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Guidelines exist, not mandatory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98992408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🇩🇪 </a:t>
                      </a:r>
                      <a:r>
                        <a:rPr lang="en" sz="1600"/>
                        <a:t>Germany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❌ </a:t>
                      </a:r>
                      <a:r>
                        <a:rPr lang="en" sz="1600"/>
                        <a:t>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078996434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🇬🇷 </a:t>
                      </a:r>
                      <a:r>
                        <a:rPr lang="en" sz="1600"/>
                        <a:t>Greece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🗣 </a:t>
                      </a:r>
                      <a:r>
                        <a:rPr lang="en" sz="1600"/>
                        <a:t>Advocacy efforts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2986166452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🇭🇺 </a:t>
                      </a:r>
                      <a:r>
                        <a:rPr lang="en" sz="1600"/>
                        <a:t>Hungary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🛠 </a:t>
                      </a:r>
                      <a:r>
                        <a:rPr lang="en" sz="1600"/>
                        <a:t>In development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826739886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el-GR" sz="1600"/>
                        <a:t>🇮🇱 </a:t>
                      </a:r>
                      <a:r>
                        <a:rPr lang="en" sz="1600"/>
                        <a:t>Israel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r>
                        <a:rPr lang="en" sz="1600"/>
                        <a:t>⚠️ No mandatory screening</a:t>
                      </a:r>
                    </a:p>
                  </a:txBody>
                  <a:tcPr marL="71158" marR="71158" marT="35579" marB="35579" anchor="ctr"/>
                </a:tc>
                <a:tc>
                  <a:txBody>
                    <a:bodyPr/>
                    <a:lstStyle/>
                    <a:p>
                      <a:endParaRPr lang="en" sz="1600" dirty="0"/>
                    </a:p>
                  </a:txBody>
                  <a:tcPr marL="71158" marR="71158" marT="35579" marB="35579" anchor="ctr"/>
                </a:tc>
                <a:extLst>
                  <a:ext uri="{0D108BD9-81ED-4DB2-BD59-A6C34878D82A}">
                    <a16:rowId xmlns:a16="http://schemas.microsoft.com/office/drawing/2014/main" val="300539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22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Oval 35">
            <a:extLst>
              <a:ext uri="{FF2B5EF4-FFF2-40B4-BE49-F238E27FC236}">
                <a16:creationId xmlns:a16="http://schemas.microsoft.com/office/drawing/2014/main" id="{B6D4D29E-9B89-1434-D6AC-B7DCB8318153}"/>
              </a:ext>
            </a:extLst>
          </p:cNvPr>
          <p:cNvSpPr/>
          <p:nvPr/>
        </p:nvSpPr>
        <p:spPr>
          <a:xfrm>
            <a:off x="3062318" y="5179359"/>
            <a:ext cx="4053208" cy="28951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28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sp>
        <p:nvSpPr>
          <p:cNvPr id="8" name="Oval 36">
            <a:extLst>
              <a:ext uri="{FF2B5EF4-FFF2-40B4-BE49-F238E27FC236}">
                <a16:creationId xmlns:a16="http://schemas.microsoft.com/office/drawing/2014/main" id="{C5E510C8-52F8-A014-EA44-73A83CE0596A}"/>
              </a:ext>
            </a:extLst>
          </p:cNvPr>
          <p:cNvSpPr/>
          <p:nvPr/>
        </p:nvSpPr>
        <p:spPr>
          <a:xfrm>
            <a:off x="5821810" y="5179359"/>
            <a:ext cx="4053208" cy="28951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28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D4085437-C07C-4916-55B7-DEA188B4A9CA}"/>
              </a:ext>
            </a:extLst>
          </p:cNvPr>
          <p:cNvSpPr>
            <a:spLocks/>
          </p:cNvSpPr>
          <p:nvPr/>
        </p:nvSpPr>
        <p:spPr bwMode="auto">
          <a:xfrm>
            <a:off x="6469117" y="3429000"/>
            <a:ext cx="1207" cy="566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7"/>
              </a:cxn>
              <a:cxn ang="0">
                <a:pos x="0" y="0"/>
              </a:cxn>
            </a:cxnLst>
            <a:rect l="0" t="0" r="r" b="b"/>
            <a:pathLst>
              <a:path h="47">
                <a:moveTo>
                  <a:pt x="0" y="0"/>
                </a:moveTo>
                <a:lnTo>
                  <a:pt x="0" y="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06F13D-0405-AE57-1903-59F89A7D928D}"/>
              </a:ext>
            </a:extLst>
          </p:cNvPr>
          <p:cNvSpPr>
            <a:spLocks/>
          </p:cNvSpPr>
          <p:nvPr/>
        </p:nvSpPr>
        <p:spPr bwMode="auto">
          <a:xfrm>
            <a:off x="6469117" y="3485697"/>
            <a:ext cx="1207" cy="4101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4"/>
              </a:cxn>
              <a:cxn ang="0">
                <a:pos x="0" y="0"/>
              </a:cxn>
            </a:cxnLst>
            <a:rect l="0" t="0" r="r" b="b"/>
            <a:pathLst>
              <a:path h="34">
                <a:moveTo>
                  <a:pt x="0" y="0"/>
                </a:moveTo>
                <a:lnTo>
                  <a:pt x="0" y="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AC8F1C0-B6C3-4358-1372-572AD59637F3}"/>
              </a:ext>
            </a:extLst>
          </p:cNvPr>
          <p:cNvSpPr>
            <a:spLocks/>
          </p:cNvSpPr>
          <p:nvPr/>
        </p:nvSpPr>
        <p:spPr bwMode="auto">
          <a:xfrm>
            <a:off x="6640413" y="3430206"/>
            <a:ext cx="2413" cy="12907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107"/>
              </a:cxn>
              <a:cxn ang="0">
                <a:pos x="0" y="80"/>
              </a:cxn>
              <a:cxn ang="0">
                <a:pos x="0" y="53"/>
              </a:cxn>
              <a:cxn ang="0">
                <a:pos x="2" y="0"/>
              </a:cxn>
            </a:cxnLst>
            <a:rect l="0" t="0" r="r" b="b"/>
            <a:pathLst>
              <a:path w="2" h="107">
                <a:moveTo>
                  <a:pt x="2" y="0"/>
                </a:moveTo>
                <a:lnTo>
                  <a:pt x="2" y="107"/>
                </a:lnTo>
                <a:lnTo>
                  <a:pt x="0" y="80"/>
                </a:lnTo>
                <a:lnTo>
                  <a:pt x="0" y="53"/>
                </a:lnTo>
                <a:lnTo>
                  <a:pt x="2" y="0"/>
                </a:lnTo>
                <a:close/>
              </a:path>
            </a:pathLst>
          </a:custGeom>
          <a:solidFill>
            <a:srgbClr val="BCCCC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FFC08BFB-088F-D94E-15BD-600042523B02}"/>
              </a:ext>
            </a:extLst>
          </p:cNvPr>
          <p:cNvSpPr>
            <a:spLocks/>
          </p:cNvSpPr>
          <p:nvPr/>
        </p:nvSpPr>
        <p:spPr bwMode="auto">
          <a:xfrm>
            <a:off x="6297821" y="3430206"/>
            <a:ext cx="3619" cy="12907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27"/>
              </a:cxn>
              <a:cxn ang="0">
                <a:pos x="3" y="53"/>
              </a:cxn>
              <a:cxn ang="0">
                <a:pos x="2" y="80"/>
              </a:cxn>
              <a:cxn ang="0">
                <a:pos x="2" y="107"/>
              </a:cxn>
              <a:cxn ang="0">
                <a:pos x="0" y="80"/>
              </a:cxn>
              <a:cxn ang="0">
                <a:pos x="0" y="53"/>
              </a:cxn>
              <a:cxn ang="0">
                <a:pos x="2" y="0"/>
              </a:cxn>
            </a:cxnLst>
            <a:rect l="0" t="0" r="r" b="b"/>
            <a:pathLst>
              <a:path w="3" h="107">
                <a:moveTo>
                  <a:pt x="2" y="0"/>
                </a:moveTo>
                <a:lnTo>
                  <a:pt x="2" y="27"/>
                </a:lnTo>
                <a:lnTo>
                  <a:pt x="3" y="53"/>
                </a:lnTo>
                <a:lnTo>
                  <a:pt x="2" y="80"/>
                </a:lnTo>
                <a:lnTo>
                  <a:pt x="2" y="107"/>
                </a:lnTo>
                <a:lnTo>
                  <a:pt x="0" y="80"/>
                </a:lnTo>
                <a:lnTo>
                  <a:pt x="0" y="53"/>
                </a:lnTo>
                <a:lnTo>
                  <a:pt x="2" y="0"/>
                </a:lnTo>
                <a:close/>
              </a:path>
            </a:pathLst>
          </a:custGeom>
          <a:solidFill>
            <a:srgbClr val="BCCCC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330114B-2322-B683-63AF-242B14B16843}"/>
              </a:ext>
            </a:extLst>
          </p:cNvPr>
          <p:cNvSpPr>
            <a:spLocks/>
          </p:cNvSpPr>
          <p:nvPr/>
        </p:nvSpPr>
        <p:spPr bwMode="auto">
          <a:xfrm>
            <a:off x="6469117" y="2079137"/>
            <a:ext cx="927654" cy="1351070"/>
          </a:xfrm>
          <a:custGeom>
            <a:avLst/>
            <a:gdLst/>
            <a:ahLst/>
            <a:cxnLst>
              <a:cxn ang="0">
                <a:pos x="592" y="0"/>
              </a:cxn>
              <a:cxn ang="0">
                <a:pos x="769" y="233"/>
              </a:cxn>
              <a:cxn ang="0">
                <a:pos x="683" y="274"/>
              </a:cxn>
              <a:cxn ang="0">
                <a:pos x="602" y="323"/>
              </a:cxn>
              <a:cxn ang="0">
                <a:pos x="525" y="377"/>
              </a:cxn>
              <a:cxn ang="0">
                <a:pos x="455" y="440"/>
              </a:cxn>
              <a:cxn ang="0">
                <a:pos x="389" y="507"/>
              </a:cxn>
              <a:cxn ang="0">
                <a:pos x="331" y="581"/>
              </a:cxn>
              <a:cxn ang="0">
                <a:pos x="280" y="661"/>
              </a:cxn>
              <a:cxn ang="0">
                <a:pos x="236" y="744"/>
              </a:cxn>
              <a:cxn ang="0">
                <a:pos x="200" y="833"/>
              </a:cxn>
              <a:cxn ang="0">
                <a:pos x="172" y="926"/>
              </a:cxn>
              <a:cxn ang="0">
                <a:pos x="153" y="1021"/>
              </a:cxn>
              <a:cxn ang="0">
                <a:pos x="144" y="1120"/>
              </a:cxn>
              <a:cxn ang="0">
                <a:pos x="136" y="1025"/>
              </a:cxn>
              <a:cxn ang="0">
                <a:pos x="122" y="931"/>
              </a:cxn>
              <a:cxn ang="0">
                <a:pos x="100" y="838"/>
              </a:cxn>
              <a:cxn ang="0">
                <a:pos x="74" y="749"/>
              </a:cxn>
              <a:cxn ang="0">
                <a:pos x="39" y="661"/>
              </a:cxn>
              <a:cxn ang="0">
                <a:pos x="0" y="578"/>
              </a:cxn>
              <a:cxn ang="0">
                <a:pos x="52" y="486"/>
              </a:cxn>
              <a:cxn ang="0">
                <a:pos x="111" y="399"/>
              </a:cxn>
              <a:cxn ang="0">
                <a:pos x="178" y="318"/>
              </a:cxn>
              <a:cxn ang="0">
                <a:pos x="250" y="241"/>
              </a:cxn>
              <a:cxn ang="0">
                <a:pos x="328" y="171"/>
              </a:cxn>
              <a:cxn ang="0">
                <a:pos x="411" y="106"/>
              </a:cxn>
              <a:cxn ang="0">
                <a:pos x="500" y="50"/>
              </a:cxn>
              <a:cxn ang="0">
                <a:pos x="592" y="0"/>
              </a:cxn>
            </a:cxnLst>
            <a:rect l="0" t="0" r="r" b="b"/>
            <a:pathLst>
              <a:path w="769" h="1120">
                <a:moveTo>
                  <a:pt x="592" y="0"/>
                </a:moveTo>
                <a:lnTo>
                  <a:pt x="769" y="233"/>
                </a:lnTo>
                <a:lnTo>
                  <a:pt x="683" y="274"/>
                </a:lnTo>
                <a:lnTo>
                  <a:pt x="602" y="323"/>
                </a:lnTo>
                <a:lnTo>
                  <a:pt x="525" y="377"/>
                </a:lnTo>
                <a:lnTo>
                  <a:pt x="455" y="440"/>
                </a:lnTo>
                <a:lnTo>
                  <a:pt x="389" y="507"/>
                </a:lnTo>
                <a:lnTo>
                  <a:pt x="331" y="581"/>
                </a:lnTo>
                <a:lnTo>
                  <a:pt x="280" y="661"/>
                </a:lnTo>
                <a:lnTo>
                  <a:pt x="236" y="744"/>
                </a:lnTo>
                <a:lnTo>
                  <a:pt x="200" y="833"/>
                </a:lnTo>
                <a:lnTo>
                  <a:pt x="172" y="926"/>
                </a:lnTo>
                <a:lnTo>
                  <a:pt x="153" y="1021"/>
                </a:lnTo>
                <a:lnTo>
                  <a:pt x="144" y="1120"/>
                </a:lnTo>
                <a:lnTo>
                  <a:pt x="136" y="1025"/>
                </a:lnTo>
                <a:lnTo>
                  <a:pt x="122" y="931"/>
                </a:lnTo>
                <a:lnTo>
                  <a:pt x="100" y="838"/>
                </a:lnTo>
                <a:lnTo>
                  <a:pt x="74" y="749"/>
                </a:lnTo>
                <a:lnTo>
                  <a:pt x="39" y="661"/>
                </a:lnTo>
                <a:lnTo>
                  <a:pt x="0" y="578"/>
                </a:lnTo>
                <a:lnTo>
                  <a:pt x="52" y="486"/>
                </a:lnTo>
                <a:lnTo>
                  <a:pt x="111" y="399"/>
                </a:lnTo>
                <a:lnTo>
                  <a:pt x="178" y="318"/>
                </a:lnTo>
                <a:lnTo>
                  <a:pt x="250" y="241"/>
                </a:lnTo>
                <a:lnTo>
                  <a:pt x="328" y="171"/>
                </a:lnTo>
                <a:lnTo>
                  <a:pt x="411" y="106"/>
                </a:lnTo>
                <a:lnTo>
                  <a:pt x="500" y="50"/>
                </a:lnTo>
                <a:lnTo>
                  <a:pt x="592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32F906B-C61D-62B5-6E65-4692F258DED5}"/>
              </a:ext>
            </a:extLst>
          </p:cNvPr>
          <p:cNvSpPr>
            <a:spLocks/>
          </p:cNvSpPr>
          <p:nvPr/>
        </p:nvSpPr>
        <p:spPr bwMode="auto">
          <a:xfrm>
            <a:off x="7051765" y="1903015"/>
            <a:ext cx="2375229" cy="1534429"/>
          </a:xfrm>
          <a:custGeom>
            <a:avLst/>
            <a:gdLst/>
            <a:ahLst/>
            <a:cxnLst>
              <a:cxn ang="0">
                <a:pos x="117" y="0"/>
              </a:cxn>
              <a:cxn ang="0">
                <a:pos x="176" y="116"/>
              </a:cxn>
              <a:cxn ang="0">
                <a:pos x="270" y="81"/>
              </a:cxn>
              <a:cxn ang="0">
                <a:pos x="367" y="53"/>
              </a:cxn>
              <a:cxn ang="0">
                <a:pos x="465" y="33"/>
              </a:cxn>
              <a:cxn ang="0">
                <a:pos x="568" y="22"/>
              </a:cxn>
              <a:cxn ang="0">
                <a:pos x="673" y="17"/>
              </a:cxn>
              <a:cxn ang="0">
                <a:pos x="782" y="22"/>
              </a:cxn>
              <a:cxn ang="0">
                <a:pos x="889" y="36"/>
              </a:cxn>
              <a:cxn ang="0">
                <a:pos x="993" y="58"/>
              </a:cxn>
              <a:cxn ang="0">
                <a:pos x="1095" y="88"/>
              </a:cxn>
              <a:cxn ang="0">
                <a:pos x="1191" y="125"/>
              </a:cxn>
              <a:cxn ang="0">
                <a:pos x="1284" y="171"/>
              </a:cxn>
              <a:cxn ang="0">
                <a:pos x="1373" y="224"/>
              </a:cxn>
              <a:cxn ang="0">
                <a:pos x="1457" y="284"/>
              </a:cxn>
              <a:cxn ang="0">
                <a:pos x="1537" y="349"/>
              </a:cxn>
              <a:cxn ang="0">
                <a:pos x="1610" y="420"/>
              </a:cxn>
              <a:cxn ang="0">
                <a:pos x="1679" y="498"/>
              </a:cxn>
              <a:cxn ang="0">
                <a:pos x="1740" y="580"/>
              </a:cxn>
              <a:cxn ang="0">
                <a:pos x="1796" y="668"/>
              </a:cxn>
              <a:cxn ang="0">
                <a:pos x="1844" y="758"/>
              </a:cxn>
              <a:cxn ang="0">
                <a:pos x="1885" y="856"/>
              </a:cxn>
              <a:cxn ang="0">
                <a:pos x="1918" y="954"/>
              </a:cxn>
              <a:cxn ang="0">
                <a:pos x="1944" y="1058"/>
              </a:cxn>
              <a:cxn ang="0">
                <a:pos x="1961" y="1164"/>
              </a:cxn>
              <a:cxn ang="0">
                <a:pos x="1969" y="1272"/>
              </a:cxn>
              <a:cxn ang="0">
                <a:pos x="1683" y="1246"/>
              </a:cxn>
              <a:cxn ang="0">
                <a:pos x="1672" y="1149"/>
              </a:cxn>
              <a:cxn ang="0">
                <a:pos x="1651" y="1055"/>
              </a:cxn>
              <a:cxn ang="0">
                <a:pos x="1623" y="964"/>
              </a:cxn>
              <a:cxn ang="0">
                <a:pos x="1585" y="876"/>
              </a:cxn>
              <a:cxn ang="0">
                <a:pos x="1540" y="793"/>
              </a:cxn>
              <a:cxn ang="0">
                <a:pos x="1488" y="716"/>
              </a:cxn>
              <a:cxn ang="0">
                <a:pos x="1429" y="644"/>
              </a:cxn>
              <a:cxn ang="0">
                <a:pos x="1365" y="577"/>
              </a:cxn>
              <a:cxn ang="0">
                <a:pos x="1293" y="516"/>
              </a:cxn>
              <a:cxn ang="0">
                <a:pos x="1218" y="462"/>
              </a:cxn>
              <a:cxn ang="0">
                <a:pos x="1137" y="415"/>
              </a:cxn>
              <a:cxn ang="0">
                <a:pos x="1051" y="376"/>
              </a:cxn>
              <a:cxn ang="0">
                <a:pos x="962" y="345"/>
              </a:cxn>
              <a:cxn ang="0">
                <a:pos x="868" y="321"/>
              </a:cxn>
              <a:cxn ang="0">
                <a:pos x="771" y="307"/>
              </a:cxn>
              <a:cxn ang="0">
                <a:pos x="673" y="302"/>
              </a:cxn>
              <a:cxn ang="0">
                <a:pos x="596" y="306"/>
              </a:cxn>
              <a:cxn ang="0">
                <a:pos x="520" y="313"/>
              </a:cxn>
              <a:cxn ang="0">
                <a:pos x="447" y="328"/>
              </a:cxn>
              <a:cxn ang="0">
                <a:pos x="375" y="346"/>
              </a:cxn>
              <a:cxn ang="0">
                <a:pos x="306" y="371"/>
              </a:cxn>
              <a:cxn ang="0">
                <a:pos x="361" y="480"/>
              </a:cxn>
              <a:cxn ang="0">
                <a:pos x="0" y="362"/>
              </a:cxn>
              <a:cxn ang="0">
                <a:pos x="117" y="0"/>
              </a:cxn>
            </a:cxnLst>
            <a:rect l="0" t="0" r="r" b="b"/>
            <a:pathLst>
              <a:path w="1969" h="1272">
                <a:moveTo>
                  <a:pt x="117" y="0"/>
                </a:moveTo>
                <a:lnTo>
                  <a:pt x="176" y="116"/>
                </a:lnTo>
                <a:lnTo>
                  <a:pt x="270" y="81"/>
                </a:lnTo>
                <a:lnTo>
                  <a:pt x="367" y="53"/>
                </a:lnTo>
                <a:lnTo>
                  <a:pt x="465" y="33"/>
                </a:lnTo>
                <a:lnTo>
                  <a:pt x="568" y="22"/>
                </a:lnTo>
                <a:lnTo>
                  <a:pt x="673" y="17"/>
                </a:lnTo>
                <a:lnTo>
                  <a:pt x="782" y="22"/>
                </a:lnTo>
                <a:lnTo>
                  <a:pt x="889" y="36"/>
                </a:lnTo>
                <a:lnTo>
                  <a:pt x="993" y="58"/>
                </a:lnTo>
                <a:lnTo>
                  <a:pt x="1095" y="88"/>
                </a:lnTo>
                <a:lnTo>
                  <a:pt x="1191" y="125"/>
                </a:lnTo>
                <a:lnTo>
                  <a:pt x="1284" y="171"/>
                </a:lnTo>
                <a:lnTo>
                  <a:pt x="1373" y="224"/>
                </a:lnTo>
                <a:lnTo>
                  <a:pt x="1457" y="284"/>
                </a:lnTo>
                <a:lnTo>
                  <a:pt x="1537" y="349"/>
                </a:lnTo>
                <a:lnTo>
                  <a:pt x="1610" y="420"/>
                </a:lnTo>
                <a:lnTo>
                  <a:pt x="1679" y="498"/>
                </a:lnTo>
                <a:lnTo>
                  <a:pt x="1740" y="580"/>
                </a:lnTo>
                <a:lnTo>
                  <a:pt x="1796" y="668"/>
                </a:lnTo>
                <a:lnTo>
                  <a:pt x="1844" y="758"/>
                </a:lnTo>
                <a:lnTo>
                  <a:pt x="1885" y="856"/>
                </a:lnTo>
                <a:lnTo>
                  <a:pt x="1918" y="954"/>
                </a:lnTo>
                <a:lnTo>
                  <a:pt x="1944" y="1058"/>
                </a:lnTo>
                <a:lnTo>
                  <a:pt x="1961" y="1164"/>
                </a:lnTo>
                <a:lnTo>
                  <a:pt x="1969" y="1272"/>
                </a:lnTo>
                <a:lnTo>
                  <a:pt x="1683" y="1246"/>
                </a:lnTo>
                <a:lnTo>
                  <a:pt x="1672" y="1149"/>
                </a:lnTo>
                <a:lnTo>
                  <a:pt x="1651" y="1055"/>
                </a:lnTo>
                <a:lnTo>
                  <a:pt x="1623" y="964"/>
                </a:lnTo>
                <a:lnTo>
                  <a:pt x="1585" y="876"/>
                </a:lnTo>
                <a:lnTo>
                  <a:pt x="1540" y="793"/>
                </a:lnTo>
                <a:lnTo>
                  <a:pt x="1488" y="716"/>
                </a:lnTo>
                <a:lnTo>
                  <a:pt x="1429" y="644"/>
                </a:lnTo>
                <a:lnTo>
                  <a:pt x="1365" y="577"/>
                </a:lnTo>
                <a:lnTo>
                  <a:pt x="1293" y="516"/>
                </a:lnTo>
                <a:lnTo>
                  <a:pt x="1218" y="462"/>
                </a:lnTo>
                <a:lnTo>
                  <a:pt x="1137" y="415"/>
                </a:lnTo>
                <a:lnTo>
                  <a:pt x="1051" y="376"/>
                </a:lnTo>
                <a:lnTo>
                  <a:pt x="962" y="345"/>
                </a:lnTo>
                <a:lnTo>
                  <a:pt x="868" y="321"/>
                </a:lnTo>
                <a:lnTo>
                  <a:pt x="771" y="307"/>
                </a:lnTo>
                <a:lnTo>
                  <a:pt x="673" y="302"/>
                </a:lnTo>
                <a:lnTo>
                  <a:pt x="596" y="306"/>
                </a:lnTo>
                <a:lnTo>
                  <a:pt x="520" y="313"/>
                </a:lnTo>
                <a:lnTo>
                  <a:pt x="447" y="328"/>
                </a:lnTo>
                <a:lnTo>
                  <a:pt x="375" y="346"/>
                </a:lnTo>
                <a:lnTo>
                  <a:pt x="306" y="371"/>
                </a:lnTo>
                <a:lnTo>
                  <a:pt x="361" y="480"/>
                </a:lnTo>
                <a:lnTo>
                  <a:pt x="0" y="362"/>
                </a:lnTo>
                <a:lnTo>
                  <a:pt x="117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2EB7F2EA-E662-4F52-8883-FCC7251A529D}"/>
              </a:ext>
            </a:extLst>
          </p:cNvPr>
          <p:cNvSpPr>
            <a:spLocks/>
          </p:cNvSpPr>
          <p:nvPr/>
        </p:nvSpPr>
        <p:spPr bwMode="auto">
          <a:xfrm>
            <a:off x="7236332" y="3170850"/>
            <a:ext cx="2335420" cy="1892704"/>
          </a:xfrm>
          <a:custGeom>
            <a:avLst/>
            <a:gdLst/>
            <a:ahLst/>
            <a:cxnLst>
              <a:cxn ang="0">
                <a:pos x="1668" y="0"/>
              </a:cxn>
              <a:cxn ang="0">
                <a:pos x="1936" y="270"/>
              </a:cxn>
              <a:cxn ang="0">
                <a:pos x="1816" y="270"/>
              </a:cxn>
              <a:cxn ang="0">
                <a:pos x="1812" y="383"/>
              </a:cxn>
              <a:cxn ang="0">
                <a:pos x="1797" y="491"/>
              </a:cxn>
              <a:cxn ang="0">
                <a:pos x="1774" y="598"/>
              </a:cxn>
              <a:cxn ang="0">
                <a:pos x="1743" y="701"/>
              </a:cxn>
              <a:cxn ang="0">
                <a:pos x="1702" y="800"/>
              </a:cxn>
              <a:cxn ang="0">
                <a:pos x="1655" y="895"/>
              </a:cxn>
              <a:cxn ang="0">
                <a:pos x="1601" y="986"/>
              </a:cxn>
              <a:cxn ang="0">
                <a:pos x="1540" y="1071"/>
              </a:cxn>
              <a:cxn ang="0">
                <a:pos x="1471" y="1151"/>
              </a:cxn>
              <a:cxn ang="0">
                <a:pos x="1398" y="1224"/>
              </a:cxn>
              <a:cxn ang="0">
                <a:pos x="1318" y="1293"/>
              </a:cxn>
              <a:cxn ang="0">
                <a:pos x="1232" y="1354"/>
              </a:cxn>
              <a:cxn ang="0">
                <a:pos x="1143" y="1409"/>
              </a:cxn>
              <a:cxn ang="0">
                <a:pos x="1048" y="1456"/>
              </a:cxn>
              <a:cxn ang="0">
                <a:pos x="949" y="1495"/>
              </a:cxn>
              <a:cxn ang="0">
                <a:pos x="846" y="1527"/>
              </a:cxn>
              <a:cxn ang="0">
                <a:pos x="740" y="1550"/>
              </a:cxn>
              <a:cxn ang="0">
                <a:pos x="631" y="1564"/>
              </a:cxn>
              <a:cxn ang="0">
                <a:pos x="520" y="1569"/>
              </a:cxn>
              <a:cxn ang="0">
                <a:pos x="409" y="1564"/>
              </a:cxn>
              <a:cxn ang="0">
                <a:pos x="303" y="1550"/>
              </a:cxn>
              <a:cxn ang="0">
                <a:pos x="198" y="1528"/>
              </a:cxn>
              <a:cxn ang="0">
                <a:pos x="97" y="1499"/>
              </a:cxn>
              <a:cxn ang="0">
                <a:pos x="0" y="1461"/>
              </a:cxn>
              <a:cxn ang="0">
                <a:pos x="66" y="1177"/>
              </a:cxn>
              <a:cxn ang="0">
                <a:pos x="150" y="1215"/>
              </a:cxn>
              <a:cxn ang="0">
                <a:pos x="237" y="1245"/>
              </a:cxn>
              <a:cxn ang="0">
                <a:pos x="328" y="1267"/>
              </a:cxn>
              <a:cxn ang="0">
                <a:pos x="423" y="1281"/>
              </a:cxn>
              <a:cxn ang="0">
                <a:pos x="520" y="1285"/>
              </a:cxn>
              <a:cxn ang="0">
                <a:pos x="617" y="1281"/>
              </a:cxn>
              <a:cxn ang="0">
                <a:pos x="712" y="1267"/>
              </a:cxn>
              <a:cxn ang="0">
                <a:pos x="804" y="1245"/>
              </a:cxn>
              <a:cxn ang="0">
                <a:pos x="892" y="1215"/>
              </a:cxn>
              <a:cxn ang="0">
                <a:pos x="976" y="1176"/>
              </a:cxn>
              <a:cxn ang="0">
                <a:pos x="1056" y="1130"/>
              </a:cxn>
              <a:cxn ang="0">
                <a:pos x="1132" y="1079"/>
              </a:cxn>
              <a:cxn ang="0">
                <a:pos x="1202" y="1019"/>
              </a:cxn>
              <a:cxn ang="0">
                <a:pos x="1266" y="955"/>
              </a:cxn>
              <a:cxn ang="0">
                <a:pos x="1326" y="884"/>
              </a:cxn>
              <a:cxn ang="0">
                <a:pos x="1377" y="808"/>
              </a:cxn>
              <a:cxn ang="0">
                <a:pos x="1424" y="728"/>
              </a:cxn>
              <a:cxn ang="0">
                <a:pos x="1462" y="643"/>
              </a:cxn>
              <a:cxn ang="0">
                <a:pos x="1493" y="555"/>
              </a:cxn>
              <a:cxn ang="0">
                <a:pos x="1515" y="463"/>
              </a:cxn>
              <a:cxn ang="0">
                <a:pos x="1529" y="367"/>
              </a:cxn>
              <a:cxn ang="0">
                <a:pos x="1534" y="270"/>
              </a:cxn>
              <a:cxn ang="0">
                <a:pos x="1399" y="270"/>
              </a:cxn>
              <a:cxn ang="0">
                <a:pos x="1668" y="0"/>
              </a:cxn>
            </a:cxnLst>
            <a:rect l="0" t="0" r="r" b="b"/>
            <a:pathLst>
              <a:path w="1936" h="1569">
                <a:moveTo>
                  <a:pt x="1668" y="0"/>
                </a:moveTo>
                <a:lnTo>
                  <a:pt x="1936" y="270"/>
                </a:lnTo>
                <a:lnTo>
                  <a:pt x="1816" y="270"/>
                </a:lnTo>
                <a:lnTo>
                  <a:pt x="1812" y="383"/>
                </a:lnTo>
                <a:lnTo>
                  <a:pt x="1797" y="491"/>
                </a:lnTo>
                <a:lnTo>
                  <a:pt x="1774" y="598"/>
                </a:lnTo>
                <a:lnTo>
                  <a:pt x="1743" y="701"/>
                </a:lnTo>
                <a:lnTo>
                  <a:pt x="1702" y="800"/>
                </a:lnTo>
                <a:lnTo>
                  <a:pt x="1655" y="895"/>
                </a:lnTo>
                <a:lnTo>
                  <a:pt x="1601" y="986"/>
                </a:lnTo>
                <a:lnTo>
                  <a:pt x="1540" y="1071"/>
                </a:lnTo>
                <a:lnTo>
                  <a:pt x="1471" y="1151"/>
                </a:lnTo>
                <a:lnTo>
                  <a:pt x="1398" y="1224"/>
                </a:lnTo>
                <a:lnTo>
                  <a:pt x="1318" y="1293"/>
                </a:lnTo>
                <a:lnTo>
                  <a:pt x="1232" y="1354"/>
                </a:lnTo>
                <a:lnTo>
                  <a:pt x="1143" y="1409"/>
                </a:lnTo>
                <a:lnTo>
                  <a:pt x="1048" y="1456"/>
                </a:lnTo>
                <a:lnTo>
                  <a:pt x="949" y="1495"/>
                </a:lnTo>
                <a:lnTo>
                  <a:pt x="846" y="1527"/>
                </a:lnTo>
                <a:lnTo>
                  <a:pt x="740" y="1550"/>
                </a:lnTo>
                <a:lnTo>
                  <a:pt x="631" y="1564"/>
                </a:lnTo>
                <a:lnTo>
                  <a:pt x="520" y="1569"/>
                </a:lnTo>
                <a:lnTo>
                  <a:pt x="409" y="1564"/>
                </a:lnTo>
                <a:lnTo>
                  <a:pt x="303" y="1550"/>
                </a:lnTo>
                <a:lnTo>
                  <a:pt x="198" y="1528"/>
                </a:lnTo>
                <a:lnTo>
                  <a:pt x="97" y="1499"/>
                </a:lnTo>
                <a:lnTo>
                  <a:pt x="0" y="1461"/>
                </a:lnTo>
                <a:lnTo>
                  <a:pt x="66" y="1177"/>
                </a:lnTo>
                <a:lnTo>
                  <a:pt x="150" y="1215"/>
                </a:lnTo>
                <a:lnTo>
                  <a:pt x="237" y="1245"/>
                </a:lnTo>
                <a:lnTo>
                  <a:pt x="328" y="1267"/>
                </a:lnTo>
                <a:lnTo>
                  <a:pt x="423" y="1281"/>
                </a:lnTo>
                <a:lnTo>
                  <a:pt x="520" y="1285"/>
                </a:lnTo>
                <a:lnTo>
                  <a:pt x="617" y="1281"/>
                </a:lnTo>
                <a:lnTo>
                  <a:pt x="712" y="1267"/>
                </a:lnTo>
                <a:lnTo>
                  <a:pt x="804" y="1245"/>
                </a:lnTo>
                <a:lnTo>
                  <a:pt x="892" y="1215"/>
                </a:lnTo>
                <a:lnTo>
                  <a:pt x="976" y="1176"/>
                </a:lnTo>
                <a:lnTo>
                  <a:pt x="1056" y="1130"/>
                </a:lnTo>
                <a:lnTo>
                  <a:pt x="1132" y="1079"/>
                </a:lnTo>
                <a:lnTo>
                  <a:pt x="1202" y="1019"/>
                </a:lnTo>
                <a:lnTo>
                  <a:pt x="1266" y="955"/>
                </a:lnTo>
                <a:lnTo>
                  <a:pt x="1326" y="884"/>
                </a:lnTo>
                <a:lnTo>
                  <a:pt x="1377" y="808"/>
                </a:lnTo>
                <a:lnTo>
                  <a:pt x="1424" y="728"/>
                </a:lnTo>
                <a:lnTo>
                  <a:pt x="1462" y="643"/>
                </a:lnTo>
                <a:lnTo>
                  <a:pt x="1493" y="555"/>
                </a:lnTo>
                <a:lnTo>
                  <a:pt x="1515" y="463"/>
                </a:lnTo>
                <a:lnTo>
                  <a:pt x="1529" y="367"/>
                </a:lnTo>
                <a:lnTo>
                  <a:pt x="1534" y="270"/>
                </a:lnTo>
                <a:lnTo>
                  <a:pt x="1399" y="270"/>
                </a:lnTo>
                <a:lnTo>
                  <a:pt x="1668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CE7A8FF0-677A-A0BA-C201-303F6E26C838}"/>
              </a:ext>
            </a:extLst>
          </p:cNvPr>
          <p:cNvSpPr>
            <a:spLocks/>
          </p:cNvSpPr>
          <p:nvPr/>
        </p:nvSpPr>
        <p:spPr bwMode="auto">
          <a:xfrm>
            <a:off x="5602985" y="2096025"/>
            <a:ext cx="1867371" cy="2910832"/>
          </a:xfrm>
          <a:custGeom>
            <a:avLst/>
            <a:gdLst/>
            <a:ahLst/>
            <a:cxnLst>
              <a:cxn ang="0">
                <a:pos x="245" y="50"/>
              </a:cxn>
              <a:cxn ang="0">
                <a:pos x="408" y="169"/>
              </a:cxn>
              <a:cxn ang="0">
                <a:pos x="550" y="313"/>
              </a:cxn>
              <a:cxn ang="0">
                <a:pos x="668" y="476"/>
              </a:cxn>
              <a:cxn ang="0">
                <a:pos x="757" y="647"/>
              </a:cxn>
              <a:cxn ang="0">
                <a:pos x="818" y="824"/>
              </a:cxn>
              <a:cxn ang="0">
                <a:pos x="854" y="1011"/>
              </a:cxn>
              <a:cxn ang="0">
                <a:pos x="860" y="1159"/>
              </a:cxn>
              <a:cxn ang="0">
                <a:pos x="862" y="1213"/>
              </a:cxn>
              <a:cxn ang="0">
                <a:pos x="889" y="1401"/>
              </a:cxn>
              <a:cxn ang="0">
                <a:pos x="949" y="1578"/>
              </a:cxn>
              <a:cxn ang="0">
                <a:pos x="1040" y="1738"/>
              </a:cxn>
              <a:cxn ang="0">
                <a:pos x="1157" y="1877"/>
              </a:cxn>
              <a:cxn ang="0">
                <a:pos x="1296" y="1995"/>
              </a:cxn>
              <a:cxn ang="0">
                <a:pos x="1429" y="1934"/>
              </a:cxn>
              <a:cxn ang="0">
                <a:pos x="1187" y="2413"/>
              </a:cxn>
              <a:cxn ang="0">
                <a:pos x="1163" y="2247"/>
              </a:cxn>
              <a:cxn ang="0">
                <a:pos x="1012" y="2131"/>
              </a:cxn>
              <a:cxn ang="0">
                <a:pos x="878" y="1993"/>
              </a:cxn>
              <a:cxn ang="0">
                <a:pos x="765" y="1838"/>
              </a:cxn>
              <a:cxn ang="0">
                <a:pos x="679" y="1670"/>
              </a:cxn>
              <a:cxn ang="0">
                <a:pos x="620" y="1495"/>
              </a:cxn>
              <a:cxn ang="0">
                <a:pos x="586" y="1308"/>
              </a:cxn>
              <a:cxn ang="0">
                <a:pos x="578" y="1186"/>
              </a:cxn>
              <a:cxn ang="0">
                <a:pos x="578" y="1133"/>
              </a:cxn>
              <a:cxn ang="0">
                <a:pos x="568" y="1012"/>
              </a:cxn>
              <a:cxn ang="0">
                <a:pos x="525" y="832"/>
              </a:cxn>
              <a:cxn ang="0">
                <a:pos x="451" y="666"/>
              </a:cxn>
              <a:cxn ang="0">
                <a:pos x="350" y="515"/>
              </a:cxn>
              <a:cxn ang="0">
                <a:pos x="225" y="387"/>
              </a:cxn>
              <a:cxn ang="0">
                <a:pos x="80" y="282"/>
              </a:cxn>
              <a:cxn ang="0">
                <a:pos x="156" y="0"/>
              </a:cxn>
            </a:cxnLst>
            <a:rect l="0" t="0" r="r" b="b"/>
            <a:pathLst>
              <a:path w="1548" h="2413">
                <a:moveTo>
                  <a:pt x="156" y="0"/>
                </a:moveTo>
                <a:lnTo>
                  <a:pt x="245" y="50"/>
                </a:lnTo>
                <a:lnTo>
                  <a:pt x="329" y="106"/>
                </a:lnTo>
                <a:lnTo>
                  <a:pt x="408" y="169"/>
                </a:lnTo>
                <a:lnTo>
                  <a:pt x="481" y="238"/>
                </a:lnTo>
                <a:lnTo>
                  <a:pt x="550" y="313"/>
                </a:lnTo>
                <a:lnTo>
                  <a:pt x="612" y="392"/>
                </a:lnTo>
                <a:lnTo>
                  <a:pt x="668" y="476"/>
                </a:lnTo>
                <a:lnTo>
                  <a:pt x="718" y="564"/>
                </a:lnTo>
                <a:lnTo>
                  <a:pt x="757" y="647"/>
                </a:lnTo>
                <a:lnTo>
                  <a:pt x="792" y="735"/>
                </a:lnTo>
                <a:lnTo>
                  <a:pt x="818" y="824"/>
                </a:lnTo>
                <a:lnTo>
                  <a:pt x="840" y="917"/>
                </a:lnTo>
                <a:lnTo>
                  <a:pt x="854" y="1011"/>
                </a:lnTo>
                <a:lnTo>
                  <a:pt x="862" y="1106"/>
                </a:lnTo>
                <a:lnTo>
                  <a:pt x="860" y="1159"/>
                </a:lnTo>
                <a:lnTo>
                  <a:pt x="860" y="1186"/>
                </a:lnTo>
                <a:lnTo>
                  <a:pt x="862" y="1213"/>
                </a:lnTo>
                <a:lnTo>
                  <a:pt x="871" y="1308"/>
                </a:lnTo>
                <a:lnTo>
                  <a:pt x="889" y="1401"/>
                </a:lnTo>
                <a:lnTo>
                  <a:pt x="915" y="1492"/>
                </a:lnTo>
                <a:lnTo>
                  <a:pt x="949" y="1578"/>
                </a:lnTo>
                <a:lnTo>
                  <a:pt x="992" y="1659"/>
                </a:lnTo>
                <a:lnTo>
                  <a:pt x="1040" y="1738"/>
                </a:lnTo>
                <a:lnTo>
                  <a:pt x="1096" y="1810"/>
                </a:lnTo>
                <a:lnTo>
                  <a:pt x="1157" y="1877"/>
                </a:lnTo>
                <a:lnTo>
                  <a:pt x="1224" y="1940"/>
                </a:lnTo>
                <a:lnTo>
                  <a:pt x="1296" y="1995"/>
                </a:lnTo>
                <a:lnTo>
                  <a:pt x="1374" y="2043"/>
                </a:lnTo>
                <a:lnTo>
                  <a:pt x="1429" y="1934"/>
                </a:lnTo>
                <a:lnTo>
                  <a:pt x="1548" y="2296"/>
                </a:lnTo>
                <a:lnTo>
                  <a:pt x="1187" y="2413"/>
                </a:lnTo>
                <a:lnTo>
                  <a:pt x="1245" y="2297"/>
                </a:lnTo>
                <a:lnTo>
                  <a:pt x="1163" y="2247"/>
                </a:lnTo>
                <a:lnTo>
                  <a:pt x="1085" y="2192"/>
                </a:lnTo>
                <a:lnTo>
                  <a:pt x="1012" y="2131"/>
                </a:lnTo>
                <a:lnTo>
                  <a:pt x="942" y="2064"/>
                </a:lnTo>
                <a:lnTo>
                  <a:pt x="878" y="1993"/>
                </a:lnTo>
                <a:lnTo>
                  <a:pt x="820" y="1918"/>
                </a:lnTo>
                <a:lnTo>
                  <a:pt x="765" y="1838"/>
                </a:lnTo>
                <a:lnTo>
                  <a:pt x="718" y="1753"/>
                </a:lnTo>
                <a:lnTo>
                  <a:pt x="679" y="1670"/>
                </a:lnTo>
                <a:lnTo>
                  <a:pt x="646" y="1584"/>
                </a:lnTo>
                <a:lnTo>
                  <a:pt x="620" y="1495"/>
                </a:lnTo>
                <a:lnTo>
                  <a:pt x="600" y="1402"/>
                </a:lnTo>
                <a:lnTo>
                  <a:pt x="586" y="1308"/>
                </a:lnTo>
                <a:lnTo>
                  <a:pt x="578" y="1213"/>
                </a:lnTo>
                <a:lnTo>
                  <a:pt x="578" y="1186"/>
                </a:lnTo>
                <a:lnTo>
                  <a:pt x="579" y="1159"/>
                </a:lnTo>
                <a:lnTo>
                  <a:pt x="578" y="1133"/>
                </a:lnTo>
                <a:lnTo>
                  <a:pt x="578" y="1106"/>
                </a:lnTo>
                <a:lnTo>
                  <a:pt x="568" y="1012"/>
                </a:lnTo>
                <a:lnTo>
                  <a:pt x="551" y="920"/>
                </a:lnTo>
                <a:lnTo>
                  <a:pt x="525" y="832"/>
                </a:lnTo>
                <a:lnTo>
                  <a:pt x="492" y="746"/>
                </a:lnTo>
                <a:lnTo>
                  <a:pt x="451" y="666"/>
                </a:lnTo>
                <a:lnTo>
                  <a:pt x="403" y="587"/>
                </a:lnTo>
                <a:lnTo>
                  <a:pt x="350" y="515"/>
                </a:lnTo>
                <a:lnTo>
                  <a:pt x="290" y="450"/>
                </a:lnTo>
                <a:lnTo>
                  <a:pt x="225" y="387"/>
                </a:lnTo>
                <a:lnTo>
                  <a:pt x="155" y="332"/>
                </a:lnTo>
                <a:lnTo>
                  <a:pt x="80" y="282"/>
                </a:lnTo>
                <a:lnTo>
                  <a:pt x="0" y="240"/>
                </a:lnTo>
                <a:lnTo>
                  <a:pt x="156" y="0"/>
                </a:lnTo>
                <a:close/>
              </a:path>
            </a:pathLst>
          </a:custGeom>
          <a:gradFill flip="none" rotWithShape="1">
            <a:gsLst>
              <a:gs pos="0">
                <a:srgbClr val="D72238">
                  <a:shade val="30000"/>
                  <a:satMod val="115000"/>
                </a:srgbClr>
              </a:gs>
              <a:gs pos="50000">
                <a:srgbClr val="D72238">
                  <a:shade val="67500"/>
                  <a:satMod val="115000"/>
                </a:srgbClr>
              </a:gs>
              <a:gs pos="100000">
                <a:srgbClr val="D7223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B54167D3-9756-2043-E52F-6974400039DF}"/>
              </a:ext>
            </a:extLst>
          </p:cNvPr>
          <p:cNvSpPr>
            <a:spLocks/>
          </p:cNvSpPr>
          <p:nvPr/>
        </p:nvSpPr>
        <p:spPr bwMode="auto">
          <a:xfrm>
            <a:off x="3516065" y="1903015"/>
            <a:ext cx="2393323" cy="1525985"/>
          </a:xfrm>
          <a:custGeom>
            <a:avLst/>
            <a:gdLst/>
            <a:ahLst/>
            <a:cxnLst>
              <a:cxn ang="0">
                <a:pos x="1866" y="0"/>
              </a:cxn>
              <a:cxn ang="0">
                <a:pos x="1984" y="362"/>
              </a:cxn>
              <a:cxn ang="0">
                <a:pos x="1624" y="480"/>
              </a:cxn>
              <a:cxn ang="0">
                <a:pos x="1675" y="376"/>
              </a:cxn>
              <a:cxn ang="0">
                <a:pos x="1585" y="345"/>
              </a:cxn>
              <a:cxn ang="0">
                <a:pos x="1493" y="321"/>
              </a:cxn>
              <a:cxn ang="0">
                <a:pos x="1396" y="307"/>
              </a:cxn>
              <a:cxn ang="0">
                <a:pos x="1296" y="302"/>
              </a:cxn>
              <a:cxn ang="0">
                <a:pos x="1196" y="307"/>
              </a:cxn>
              <a:cxn ang="0">
                <a:pos x="1097" y="321"/>
              </a:cxn>
              <a:cxn ang="0">
                <a:pos x="1004" y="345"/>
              </a:cxn>
              <a:cxn ang="0">
                <a:pos x="913" y="378"/>
              </a:cxn>
              <a:cxn ang="0">
                <a:pos x="826" y="418"/>
              </a:cxn>
              <a:cxn ang="0">
                <a:pos x="744" y="465"/>
              </a:cxn>
              <a:cxn ang="0">
                <a:pos x="668" y="520"/>
              </a:cxn>
              <a:cxn ang="0">
                <a:pos x="596" y="583"/>
              </a:cxn>
              <a:cxn ang="0">
                <a:pos x="532" y="650"/>
              </a:cxn>
              <a:cxn ang="0">
                <a:pos x="473" y="724"/>
              </a:cxn>
              <a:cxn ang="0">
                <a:pos x="421" y="804"/>
              </a:cxn>
              <a:cxn ang="0">
                <a:pos x="377" y="889"/>
              </a:cxn>
              <a:cxn ang="0">
                <a:pos x="340" y="976"/>
              </a:cxn>
              <a:cxn ang="0">
                <a:pos x="312" y="1069"/>
              </a:cxn>
              <a:cxn ang="0">
                <a:pos x="293" y="1166"/>
              </a:cxn>
              <a:cxn ang="0">
                <a:pos x="284" y="1265"/>
              </a:cxn>
              <a:cxn ang="0">
                <a:pos x="0" y="1265"/>
              </a:cxn>
              <a:cxn ang="0">
                <a:pos x="9" y="1156"/>
              </a:cxn>
              <a:cxn ang="0">
                <a:pos x="26" y="1051"/>
              </a:cxn>
              <a:cxn ang="0">
                <a:pos x="51" y="948"/>
              </a:cxn>
              <a:cxn ang="0">
                <a:pos x="85" y="849"/>
              </a:cxn>
              <a:cxn ang="0">
                <a:pos x="126" y="754"/>
              </a:cxn>
              <a:cxn ang="0">
                <a:pos x="176" y="663"/>
              </a:cxn>
              <a:cxn ang="0">
                <a:pos x="231" y="577"/>
              </a:cxn>
              <a:cxn ang="0">
                <a:pos x="293" y="494"/>
              </a:cxn>
              <a:cxn ang="0">
                <a:pos x="360" y="417"/>
              </a:cxn>
              <a:cxn ang="0">
                <a:pos x="434" y="346"/>
              </a:cxn>
              <a:cxn ang="0">
                <a:pos x="513" y="281"/>
              </a:cxn>
              <a:cxn ang="0">
                <a:pos x="598" y="223"/>
              </a:cxn>
              <a:cxn ang="0">
                <a:pos x="685" y="171"/>
              </a:cxn>
              <a:cxn ang="0">
                <a:pos x="779" y="125"/>
              </a:cxn>
              <a:cxn ang="0">
                <a:pos x="876" y="88"/>
              </a:cxn>
              <a:cxn ang="0">
                <a:pos x="976" y="56"/>
              </a:cxn>
              <a:cxn ang="0">
                <a:pos x="1080" y="34"/>
              </a:cxn>
              <a:cxn ang="0">
                <a:pos x="1186" y="22"/>
              </a:cxn>
              <a:cxn ang="0">
                <a:pos x="1296" y="17"/>
              </a:cxn>
              <a:cxn ang="0">
                <a:pos x="1402" y="22"/>
              </a:cxn>
              <a:cxn ang="0">
                <a:pos x="1508" y="34"/>
              </a:cxn>
              <a:cxn ang="0">
                <a:pos x="1610" y="56"/>
              </a:cxn>
              <a:cxn ang="0">
                <a:pos x="1710" y="86"/>
              </a:cxn>
              <a:cxn ang="0">
                <a:pos x="1805" y="122"/>
              </a:cxn>
              <a:cxn ang="0">
                <a:pos x="1866" y="0"/>
              </a:cxn>
            </a:cxnLst>
            <a:rect l="0" t="0" r="r" b="b"/>
            <a:pathLst>
              <a:path w="1984" h="1265">
                <a:moveTo>
                  <a:pt x="1866" y="0"/>
                </a:moveTo>
                <a:lnTo>
                  <a:pt x="1984" y="362"/>
                </a:lnTo>
                <a:lnTo>
                  <a:pt x="1624" y="480"/>
                </a:lnTo>
                <a:lnTo>
                  <a:pt x="1675" y="376"/>
                </a:lnTo>
                <a:lnTo>
                  <a:pt x="1585" y="345"/>
                </a:lnTo>
                <a:lnTo>
                  <a:pt x="1493" y="321"/>
                </a:lnTo>
                <a:lnTo>
                  <a:pt x="1396" y="307"/>
                </a:lnTo>
                <a:lnTo>
                  <a:pt x="1296" y="302"/>
                </a:lnTo>
                <a:lnTo>
                  <a:pt x="1196" y="307"/>
                </a:lnTo>
                <a:lnTo>
                  <a:pt x="1097" y="321"/>
                </a:lnTo>
                <a:lnTo>
                  <a:pt x="1004" y="345"/>
                </a:lnTo>
                <a:lnTo>
                  <a:pt x="913" y="378"/>
                </a:lnTo>
                <a:lnTo>
                  <a:pt x="826" y="418"/>
                </a:lnTo>
                <a:lnTo>
                  <a:pt x="744" y="465"/>
                </a:lnTo>
                <a:lnTo>
                  <a:pt x="668" y="520"/>
                </a:lnTo>
                <a:lnTo>
                  <a:pt x="596" y="583"/>
                </a:lnTo>
                <a:lnTo>
                  <a:pt x="532" y="650"/>
                </a:lnTo>
                <a:lnTo>
                  <a:pt x="473" y="724"/>
                </a:lnTo>
                <a:lnTo>
                  <a:pt x="421" y="804"/>
                </a:lnTo>
                <a:lnTo>
                  <a:pt x="377" y="889"/>
                </a:lnTo>
                <a:lnTo>
                  <a:pt x="340" y="976"/>
                </a:lnTo>
                <a:lnTo>
                  <a:pt x="312" y="1069"/>
                </a:lnTo>
                <a:lnTo>
                  <a:pt x="293" y="1166"/>
                </a:lnTo>
                <a:lnTo>
                  <a:pt x="284" y="1265"/>
                </a:lnTo>
                <a:lnTo>
                  <a:pt x="0" y="1265"/>
                </a:lnTo>
                <a:lnTo>
                  <a:pt x="9" y="1156"/>
                </a:lnTo>
                <a:lnTo>
                  <a:pt x="26" y="1051"/>
                </a:lnTo>
                <a:lnTo>
                  <a:pt x="51" y="948"/>
                </a:lnTo>
                <a:lnTo>
                  <a:pt x="85" y="849"/>
                </a:lnTo>
                <a:lnTo>
                  <a:pt x="126" y="754"/>
                </a:lnTo>
                <a:lnTo>
                  <a:pt x="176" y="663"/>
                </a:lnTo>
                <a:lnTo>
                  <a:pt x="231" y="577"/>
                </a:lnTo>
                <a:lnTo>
                  <a:pt x="293" y="494"/>
                </a:lnTo>
                <a:lnTo>
                  <a:pt x="360" y="417"/>
                </a:lnTo>
                <a:lnTo>
                  <a:pt x="434" y="346"/>
                </a:lnTo>
                <a:lnTo>
                  <a:pt x="513" y="281"/>
                </a:lnTo>
                <a:lnTo>
                  <a:pt x="598" y="223"/>
                </a:lnTo>
                <a:lnTo>
                  <a:pt x="685" y="171"/>
                </a:lnTo>
                <a:lnTo>
                  <a:pt x="779" y="125"/>
                </a:lnTo>
                <a:lnTo>
                  <a:pt x="876" y="88"/>
                </a:lnTo>
                <a:lnTo>
                  <a:pt x="976" y="56"/>
                </a:lnTo>
                <a:lnTo>
                  <a:pt x="1080" y="34"/>
                </a:lnTo>
                <a:lnTo>
                  <a:pt x="1186" y="22"/>
                </a:lnTo>
                <a:lnTo>
                  <a:pt x="1296" y="17"/>
                </a:lnTo>
                <a:lnTo>
                  <a:pt x="1402" y="22"/>
                </a:lnTo>
                <a:lnTo>
                  <a:pt x="1508" y="34"/>
                </a:lnTo>
                <a:lnTo>
                  <a:pt x="1610" y="56"/>
                </a:lnTo>
                <a:lnTo>
                  <a:pt x="1710" y="86"/>
                </a:lnTo>
                <a:lnTo>
                  <a:pt x="1805" y="122"/>
                </a:lnTo>
                <a:lnTo>
                  <a:pt x="1866" y="0"/>
                </a:lnTo>
                <a:close/>
              </a:path>
            </a:pathLst>
          </a:custGeom>
          <a:gradFill flip="none" rotWithShape="1">
            <a:gsLst>
              <a:gs pos="0">
                <a:srgbClr val="263679">
                  <a:shade val="30000"/>
                  <a:satMod val="115000"/>
                </a:srgbClr>
              </a:gs>
              <a:gs pos="50000">
                <a:srgbClr val="263679">
                  <a:shade val="67500"/>
                  <a:satMod val="115000"/>
                </a:srgbClr>
              </a:gs>
              <a:gs pos="100000">
                <a:srgbClr val="26367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C7BB3102-F866-DEF7-D7C6-3F960C5816DB}"/>
              </a:ext>
            </a:extLst>
          </p:cNvPr>
          <p:cNvSpPr>
            <a:spLocks/>
          </p:cNvSpPr>
          <p:nvPr/>
        </p:nvSpPr>
        <p:spPr bwMode="auto">
          <a:xfrm>
            <a:off x="3362863" y="3170850"/>
            <a:ext cx="2462083" cy="1892704"/>
          </a:xfrm>
          <a:custGeom>
            <a:avLst/>
            <a:gdLst/>
            <a:ahLst/>
            <a:cxnLst>
              <a:cxn ang="0">
                <a:pos x="269" y="0"/>
              </a:cxn>
              <a:cxn ang="0">
                <a:pos x="536" y="270"/>
              </a:cxn>
              <a:cxn ang="0">
                <a:pos x="409" y="270"/>
              </a:cxn>
              <a:cxn ang="0">
                <a:pos x="414" y="367"/>
              </a:cxn>
              <a:cxn ang="0">
                <a:pos x="428" y="463"/>
              </a:cxn>
              <a:cxn ang="0">
                <a:pos x="450" y="555"/>
              </a:cxn>
              <a:cxn ang="0">
                <a:pos x="481" y="643"/>
              </a:cxn>
              <a:cxn ang="0">
                <a:pos x="519" y="728"/>
              </a:cxn>
              <a:cxn ang="0">
                <a:pos x="564" y="808"/>
              </a:cxn>
              <a:cxn ang="0">
                <a:pos x="617" y="884"/>
              </a:cxn>
              <a:cxn ang="0">
                <a:pos x="675" y="955"/>
              </a:cxn>
              <a:cxn ang="0">
                <a:pos x="740" y="1019"/>
              </a:cxn>
              <a:cxn ang="0">
                <a:pos x="811" y="1079"/>
              </a:cxn>
              <a:cxn ang="0">
                <a:pos x="886" y="1130"/>
              </a:cxn>
              <a:cxn ang="0">
                <a:pos x="965" y="1176"/>
              </a:cxn>
              <a:cxn ang="0">
                <a:pos x="1050" y="1215"/>
              </a:cxn>
              <a:cxn ang="0">
                <a:pos x="1139" y="1245"/>
              </a:cxn>
              <a:cxn ang="0">
                <a:pos x="1231" y="1267"/>
              </a:cxn>
              <a:cxn ang="0">
                <a:pos x="1326" y="1281"/>
              </a:cxn>
              <a:cxn ang="0">
                <a:pos x="1423" y="1285"/>
              </a:cxn>
              <a:cxn ang="0">
                <a:pos x="1513" y="1281"/>
              </a:cxn>
              <a:cxn ang="0">
                <a:pos x="1602" y="1270"/>
              </a:cxn>
              <a:cxn ang="0">
                <a:pos x="1688" y="1249"/>
              </a:cxn>
              <a:cxn ang="0">
                <a:pos x="1771" y="1223"/>
              </a:cxn>
              <a:cxn ang="0">
                <a:pos x="1851" y="1190"/>
              </a:cxn>
              <a:cxn ang="0">
                <a:pos x="2041" y="1412"/>
              </a:cxn>
              <a:cxn ang="0">
                <a:pos x="1947" y="1459"/>
              </a:cxn>
              <a:cxn ang="0">
                <a:pos x="1849" y="1497"/>
              </a:cxn>
              <a:cxn ang="0">
                <a:pos x="1746" y="1528"/>
              </a:cxn>
              <a:cxn ang="0">
                <a:pos x="1641" y="1550"/>
              </a:cxn>
              <a:cxn ang="0">
                <a:pos x="1534" y="1564"/>
              </a:cxn>
              <a:cxn ang="0">
                <a:pos x="1423" y="1569"/>
              </a:cxn>
              <a:cxn ang="0">
                <a:pos x="1310" y="1564"/>
              </a:cxn>
              <a:cxn ang="0">
                <a:pos x="1203" y="1550"/>
              </a:cxn>
              <a:cxn ang="0">
                <a:pos x="1096" y="1527"/>
              </a:cxn>
              <a:cxn ang="0">
                <a:pos x="993" y="1495"/>
              </a:cxn>
              <a:cxn ang="0">
                <a:pos x="893" y="1456"/>
              </a:cxn>
              <a:cxn ang="0">
                <a:pos x="800" y="1409"/>
              </a:cxn>
              <a:cxn ang="0">
                <a:pos x="709" y="1354"/>
              </a:cxn>
              <a:cxn ang="0">
                <a:pos x="623" y="1293"/>
              </a:cxn>
              <a:cxn ang="0">
                <a:pos x="544" y="1224"/>
              </a:cxn>
              <a:cxn ang="0">
                <a:pos x="470" y="1151"/>
              </a:cxn>
              <a:cxn ang="0">
                <a:pos x="401" y="1071"/>
              </a:cxn>
              <a:cxn ang="0">
                <a:pos x="340" y="985"/>
              </a:cxn>
              <a:cxn ang="0">
                <a:pos x="286" y="894"/>
              </a:cxn>
              <a:cxn ang="0">
                <a:pos x="239" y="800"/>
              </a:cxn>
              <a:cxn ang="0">
                <a:pos x="198" y="701"/>
              </a:cxn>
              <a:cxn ang="0">
                <a:pos x="167" y="598"/>
              </a:cxn>
              <a:cxn ang="0">
                <a:pos x="144" y="491"/>
              </a:cxn>
              <a:cxn ang="0">
                <a:pos x="130" y="381"/>
              </a:cxn>
              <a:cxn ang="0">
                <a:pos x="125" y="270"/>
              </a:cxn>
              <a:cxn ang="0">
                <a:pos x="0" y="270"/>
              </a:cxn>
              <a:cxn ang="0">
                <a:pos x="269" y="0"/>
              </a:cxn>
            </a:cxnLst>
            <a:rect l="0" t="0" r="r" b="b"/>
            <a:pathLst>
              <a:path w="2041" h="1569">
                <a:moveTo>
                  <a:pt x="269" y="0"/>
                </a:moveTo>
                <a:lnTo>
                  <a:pt x="536" y="270"/>
                </a:lnTo>
                <a:lnTo>
                  <a:pt x="409" y="270"/>
                </a:lnTo>
                <a:lnTo>
                  <a:pt x="414" y="367"/>
                </a:lnTo>
                <a:lnTo>
                  <a:pt x="428" y="463"/>
                </a:lnTo>
                <a:lnTo>
                  <a:pt x="450" y="555"/>
                </a:lnTo>
                <a:lnTo>
                  <a:pt x="481" y="643"/>
                </a:lnTo>
                <a:lnTo>
                  <a:pt x="519" y="728"/>
                </a:lnTo>
                <a:lnTo>
                  <a:pt x="564" y="808"/>
                </a:lnTo>
                <a:lnTo>
                  <a:pt x="617" y="884"/>
                </a:lnTo>
                <a:lnTo>
                  <a:pt x="675" y="955"/>
                </a:lnTo>
                <a:lnTo>
                  <a:pt x="740" y="1019"/>
                </a:lnTo>
                <a:lnTo>
                  <a:pt x="811" y="1079"/>
                </a:lnTo>
                <a:lnTo>
                  <a:pt x="886" y="1130"/>
                </a:lnTo>
                <a:lnTo>
                  <a:pt x="965" y="1176"/>
                </a:lnTo>
                <a:lnTo>
                  <a:pt x="1050" y="1215"/>
                </a:lnTo>
                <a:lnTo>
                  <a:pt x="1139" y="1245"/>
                </a:lnTo>
                <a:lnTo>
                  <a:pt x="1231" y="1267"/>
                </a:lnTo>
                <a:lnTo>
                  <a:pt x="1326" y="1281"/>
                </a:lnTo>
                <a:lnTo>
                  <a:pt x="1423" y="1285"/>
                </a:lnTo>
                <a:lnTo>
                  <a:pt x="1513" y="1281"/>
                </a:lnTo>
                <a:lnTo>
                  <a:pt x="1602" y="1270"/>
                </a:lnTo>
                <a:lnTo>
                  <a:pt x="1688" y="1249"/>
                </a:lnTo>
                <a:lnTo>
                  <a:pt x="1771" y="1223"/>
                </a:lnTo>
                <a:lnTo>
                  <a:pt x="1851" y="1190"/>
                </a:lnTo>
                <a:lnTo>
                  <a:pt x="2041" y="1412"/>
                </a:lnTo>
                <a:lnTo>
                  <a:pt x="1947" y="1459"/>
                </a:lnTo>
                <a:lnTo>
                  <a:pt x="1849" y="1497"/>
                </a:lnTo>
                <a:lnTo>
                  <a:pt x="1746" y="1528"/>
                </a:lnTo>
                <a:lnTo>
                  <a:pt x="1641" y="1550"/>
                </a:lnTo>
                <a:lnTo>
                  <a:pt x="1534" y="1564"/>
                </a:lnTo>
                <a:lnTo>
                  <a:pt x="1423" y="1569"/>
                </a:lnTo>
                <a:lnTo>
                  <a:pt x="1310" y="1564"/>
                </a:lnTo>
                <a:lnTo>
                  <a:pt x="1203" y="1550"/>
                </a:lnTo>
                <a:lnTo>
                  <a:pt x="1096" y="1527"/>
                </a:lnTo>
                <a:lnTo>
                  <a:pt x="993" y="1495"/>
                </a:lnTo>
                <a:lnTo>
                  <a:pt x="893" y="1456"/>
                </a:lnTo>
                <a:lnTo>
                  <a:pt x="800" y="1409"/>
                </a:lnTo>
                <a:lnTo>
                  <a:pt x="709" y="1354"/>
                </a:lnTo>
                <a:lnTo>
                  <a:pt x="623" y="1293"/>
                </a:lnTo>
                <a:lnTo>
                  <a:pt x="544" y="1224"/>
                </a:lnTo>
                <a:lnTo>
                  <a:pt x="470" y="1151"/>
                </a:lnTo>
                <a:lnTo>
                  <a:pt x="401" y="1071"/>
                </a:lnTo>
                <a:lnTo>
                  <a:pt x="340" y="985"/>
                </a:lnTo>
                <a:lnTo>
                  <a:pt x="286" y="894"/>
                </a:lnTo>
                <a:lnTo>
                  <a:pt x="239" y="800"/>
                </a:lnTo>
                <a:lnTo>
                  <a:pt x="198" y="701"/>
                </a:lnTo>
                <a:lnTo>
                  <a:pt x="167" y="598"/>
                </a:lnTo>
                <a:lnTo>
                  <a:pt x="144" y="491"/>
                </a:lnTo>
                <a:lnTo>
                  <a:pt x="130" y="381"/>
                </a:lnTo>
                <a:lnTo>
                  <a:pt x="125" y="270"/>
                </a:lnTo>
                <a:lnTo>
                  <a:pt x="0" y="270"/>
                </a:lnTo>
                <a:lnTo>
                  <a:pt x="269" y="0"/>
                </a:lnTo>
                <a:close/>
              </a:path>
            </a:pathLst>
          </a:custGeom>
          <a:gradFill flip="none" rotWithShape="1">
            <a:gsLst>
              <a:gs pos="0">
                <a:srgbClr val="263679">
                  <a:shade val="30000"/>
                  <a:satMod val="115000"/>
                </a:srgbClr>
              </a:gs>
              <a:gs pos="50000">
                <a:srgbClr val="263679">
                  <a:shade val="67500"/>
                  <a:satMod val="115000"/>
                </a:srgbClr>
              </a:gs>
              <a:gs pos="100000">
                <a:srgbClr val="26367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8F7C2A84-D345-1F33-95A5-C8E8011D550A}"/>
              </a:ext>
            </a:extLst>
          </p:cNvPr>
          <p:cNvSpPr>
            <a:spLocks/>
          </p:cNvSpPr>
          <p:nvPr/>
        </p:nvSpPr>
        <p:spPr bwMode="auto">
          <a:xfrm>
            <a:off x="5482354" y="3559282"/>
            <a:ext cx="986763" cy="1421036"/>
          </a:xfrm>
          <a:custGeom>
            <a:avLst/>
            <a:gdLst/>
            <a:ahLst/>
            <a:cxnLst>
              <a:cxn ang="0">
                <a:pos x="678" y="0"/>
              </a:cxn>
              <a:cxn ang="0">
                <a:pos x="686" y="95"/>
              </a:cxn>
              <a:cxn ang="0">
                <a:pos x="700" y="189"/>
              </a:cxn>
              <a:cxn ang="0">
                <a:pos x="720" y="282"/>
              </a:cxn>
              <a:cxn ang="0">
                <a:pos x="746" y="371"/>
              </a:cxn>
              <a:cxn ang="0">
                <a:pos x="779" y="457"/>
              </a:cxn>
              <a:cxn ang="0">
                <a:pos x="818" y="540"/>
              </a:cxn>
              <a:cxn ang="0">
                <a:pos x="765" y="634"/>
              </a:cxn>
              <a:cxn ang="0">
                <a:pos x="706" y="722"/>
              </a:cxn>
              <a:cxn ang="0">
                <a:pos x="639" y="805"/>
              </a:cxn>
              <a:cxn ang="0">
                <a:pos x="565" y="884"/>
              </a:cxn>
              <a:cxn ang="0">
                <a:pos x="486" y="954"/>
              </a:cxn>
              <a:cxn ang="0">
                <a:pos x="400" y="1018"/>
              </a:cxn>
              <a:cxn ang="0">
                <a:pos x="309" y="1076"/>
              </a:cxn>
              <a:cxn ang="0">
                <a:pos x="361" y="1178"/>
              </a:cxn>
              <a:cxn ang="0">
                <a:pos x="0" y="1061"/>
              </a:cxn>
              <a:cxn ang="0">
                <a:pos x="117" y="699"/>
              </a:cxn>
              <a:cxn ang="0">
                <a:pos x="180" y="822"/>
              </a:cxn>
              <a:cxn ang="0">
                <a:pos x="255" y="772"/>
              </a:cxn>
              <a:cxn ang="0">
                <a:pos x="325" y="717"/>
              </a:cxn>
              <a:cxn ang="0">
                <a:pos x="390" y="656"/>
              </a:cxn>
              <a:cxn ang="0">
                <a:pos x="450" y="589"/>
              </a:cxn>
              <a:cxn ang="0">
                <a:pos x="504" y="517"/>
              </a:cxn>
              <a:cxn ang="0">
                <a:pos x="551" y="440"/>
              </a:cxn>
              <a:cxn ang="0">
                <a:pos x="592" y="359"/>
              </a:cxn>
              <a:cxn ang="0">
                <a:pos x="625" y="274"/>
              </a:cxn>
              <a:cxn ang="0">
                <a:pos x="651" y="185"/>
              </a:cxn>
              <a:cxn ang="0">
                <a:pos x="668" y="94"/>
              </a:cxn>
              <a:cxn ang="0">
                <a:pos x="678" y="0"/>
              </a:cxn>
            </a:cxnLst>
            <a:rect l="0" t="0" r="r" b="b"/>
            <a:pathLst>
              <a:path w="818" h="1178">
                <a:moveTo>
                  <a:pt x="678" y="0"/>
                </a:moveTo>
                <a:lnTo>
                  <a:pt x="686" y="95"/>
                </a:lnTo>
                <a:lnTo>
                  <a:pt x="700" y="189"/>
                </a:lnTo>
                <a:lnTo>
                  <a:pt x="720" y="282"/>
                </a:lnTo>
                <a:lnTo>
                  <a:pt x="746" y="371"/>
                </a:lnTo>
                <a:lnTo>
                  <a:pt x="779" y="457"/>
                </a:lnTo>
                <a:lnTo>
                  <a:pt x="818" y="540"/>
                </a:lnTo>
                <a:lnTo>
                  <a:pt x="765" y="634"/>
                </a:lnTo>
                <a:lnTo>
                  <a:pt x="706" y="722"/>
                </a:lnTo>
                <a:lnTo>
                  <a:pt x="639" y="805"/>
                </a:lnTo>
                <a:lnTo>
                  <a:pt x="565" y="884"/>
                </a:lnTo>
                <a:lnTo>
                  <a:pt x="486" y="954"/>
                </a:lnTo>
                <a:lnTo>
                  <a:pt x="400" y="1018"/>
                </a:lnTo>
                <a:lnTo>
                  <a:pt x="309" y="1076"/>
                </a:lnTo>
                <a:lnTo>
                  <a:pt x="361" y="1178"/>
                </a:lnTo>
                <a:lnTo>
                  <a:pt x="0" y="1061"/>
                </a:lnTo>
                <a:lnTo>
                  <a:pt x="117" y="699"/>
                </a:lnTo>
                <a:lnTo>
                  <a:pt x="180" y="822"/>
                </a:lnTo>
                <a:lnTo>
                  <a:pt x="255" y="772"/>
                </a:lnTo>
                <a:lnTo>
                  <a:pt x="325" y="717"/>
                </a:lnTo>
                <a:lnTo>
                  <a:pt x="390" y="656"/>
                </a:lnTo>
                <a:lnTo>
                  <a:pt x="450" y="589"/>
                </a:lnTo>
                <a:lnTo>
                  <a:pt x="504" y="517"/>
                </a:lnTo>
                <a:lnTo>
                  <a:pt x="551" y="440"/>
                </a:lnTo>
                <a:lnTo>
                  <a:pt x="592" y="359"/>
                </a:lnTo>
                <a:lnTo>
                  <a:pt x="625" y="274"/>
                </a:lnTo>
                <a:lnTo>
                  <a:pt x="651" y="185"/>
                </a:lnTo>
                <a:lnTo>
                  <a:pt x="668" y="94"/>
                </a:lnTo>
                <a:lnTo>
                  <a:pt x="678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Helvetica Light" panose="020B0403020202020204" pitchFamily="34" charset="0"/>
            </a:endParaRPr>
          </a:p>
        </p:txBody>
      </p:sp>
      <p:pic>
        <p:nvPicPr>
          <p:cNvPr id="20" name="Afbeelding 10">
            <a:extLst>
              <a:ext uri="{FF2B5EF4-FFF2-40B4-BE49-F238E27FC236}">
                <a16:creationId xmlns:a16="http://schemas.microsoft.com/office/drawing/2014/main" id="{7AE2BADF-A88F-B2E5-E4B3-F5CDD4E74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99" y="3193347"/>
            <a:ext cx="1850011" cy="790880"/>
          </a:xfrm>
          <a:prstGeom prst="rect">
            <a:avLst/>
          </a:prstGeom>
        </p:spPr>
      </p:pic>
      <p:pic>
        <p:nvPicPr>
          <p:cNvPr id="21" name="Afbeelding 11">
            <a:extLst>
              <a:ext uri="{FF2B5EF4-FFF2-40B4-BE49-F238E27FC236}">
                <a16:creationId xmlns:a16="http://schemas.microsoft.com/office/drawing/2014/main" id="{D1E734F7-AE1E-7BC6-0F62-9C903CF62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093" y="3131065"/>
            <a:ext cx="2028862" cy="763807"/>
          </a:xfrm>
          <a:prstGeom prst="rect">
            <a:avLst/>
          </a:prstGeom>
        </p:spPr>
      </p:pic>
      <p:sp>
        <p:nvSpPr>
          <p:cNvPr id="22" name="Rechthoek 25">
            <a:extLst>
              <a:ext uri="{FF2B5EF4-FFF2-40B4-BE49-F238E27FC236}">
                <a16:creationId xmlns:a16="http://schemas.microsoft.com/office/drawing/2014/main" id="{D13A3E1B-C0C1-BD45-8960-5B3A41F91FC9}"/>
              </a:ext>
            </a:extLst>
          </p:cNvPr>
          <p:cNvSpPr/>
          <p:nvPr/>
        </p:nvSpPr>
        <p:spPr>
          <a:xfrm>
            <a:off x="4475031" y="5415402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EU agenda</a:t>
            </a:r>
          </a:p>
        </p:txBody>
      </p:sp>
      <p:sp>
        <p:nvSpPr>
          <p:cNvPr id="23" name="Rechthoek 24">
            <a:extLst>
              <a:ext uri="{FF2B5EF4-FFF2-40B4-BE49-F238E27FC236}">
                <a16:creationId xmlns:a16="http://schemas.microsoft.com/office/drawing/2014/main" id="{6C4A99A6-0F57-396B-4E8A-E897D34DDF96}"/>
              </a:ext>
            </a:extLst>
          </p:cNvPr>
          <p:cNvSpPr/>
          <p:nvPr/>
        </p:nvSpPr>
        <p:spPr>
          <a:xfrm>
            <a:off x="7096729" y="5415402"/>
            <a:ext cx="2600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National agenda</a:t>
            </a:r>
          </a:p>
        </p:txBody>
      </p:sp>
    </p:spTree>
    <p:extLst>
      <p:ext uri="{BB962C8B-B14F-4D97-AF65-F5344CB8AC3E}">
        <p14:creationId xmlns:p14="http://schemas.microsoft.com/office/powerpoint/2010/main" val="2600472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93BA14-DF38-504C-AA4D-FF279798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EB10102-6333-1CB2-6FC0-1E0E699E82C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2198283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2: DECIDE ON YOUR TARGET AUDIENCE</a:t>
            </a:r>
          </a:p>
          <a:p>
            <a:pPr marL="457200"/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en" sz="2800" dirty="0">
                <a:latin typeface="+mn-lt"/>
              </a:rPr>
              <a:t>General public?</a:t>
            </a:r>
            <a:endParaRPr lang="el-GR" sz="2800" dirty="0">
              <a:latin typeface="+mn-lt"/>
            </a:endParaRP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en" sz="2800" dirty="0">
                <a:latin typeface="+mn-lt"/>
              </a:rPr>
              <a:t>Healthcare professionals?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en" sz="2800" dirty="0">
                <a:latin typeface="+mn-lt"/>
              </a:rPr>
              <a:t>Policy stakeholders?</a:t>
            </a:r>
          </a:p>
          <a:p>
            <a:pPr marL="457200" lvl="8" indent="-457200">
              <a:buFont typeface="Arial" panose="020B0604020202020204" pitchFamily="34" charset="0"/>
              <a:buChar char="•"/>
            </a:pPr>
            <a:r>
              <a:rPr lang="en" sz="2800" dirty="0">
                <a:latin typeface="+mn-lt"/>
              </a:rPr>
              <a:t>Schools or older adults?</a:t>
            </a:r>
          </a:p>
          <a:p>
            <a:pPr lvl="2"/>
            <a:endParaRPr lang="en" sz="2800" dirty="0">
              <a:latin typeface="+mn-lt"/>
            </a:endParaRPr>
          </a:p>
          <a:p>
            <a:pPr marL="0" indent="0">
              <a:buNone/>
            </a:pPr>
            <a:r>
              <a:rPr lang="en" sz="2800" i="1" dirty="0">
                <a:latin typeface="+mn-lt"/>
              </a:rPr>
              <a:t>What are some other TARGET AUDIENCES you have had, or you want to plan for?</a:t>
            </a:r>
          </a:p>
          <a:p>
            <a:endParaRPr lang="el-GR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E32E297-8883-3198-1B26-E9C6608DD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39FC53F-E17A-30A5-D9AE-182295F10B93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A9E36FC-05AD-F140-A9CE-0E147079D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96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6B8198-3BDA-137A-5BA9-A2EB0E4B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F211AA3-908E-A276-5324-FDEFEE293B7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1878989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3: FORM A CORE TEAM</a:t>
            </a:r>
          </a:p>
          <a:p>
            <a:pPr marL="457200"/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Include people from your ONCA team, volunteers, local partners.</a:t>
            </a:r>
            <a:endParaRPr lang="el-GR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Assign clear roles (e.g., communication, logistics, materials, partnerships).</a:t>
            </a:r>
          </a:p>
          <a:p>
            <a:pPr lvl="2"/>
            <a:endParaRPr lang="en" sz="2800" dirty="0">
              <a:latin typeface="+mn-lt"/>
            </a:endParaRPr>
          </a:p>
          <a:p>
            <a:pPr marL="0" indent="0">
              <a:buNone/>
            </a:pPr>
            <a:r>
              <a:rPr lang="en" sz="2800" i="1" dirty="0"/>
              <a:t>More ideas?</a:t>
            </a:r>
            <a:endParaRPr lang="en" sz="2800" i="1" dirty="0">
              <a:latin typeface="+mn-lt"/>
            </a:endParaRPr>
          </a:p>
          <a:p>
            <a:endParaRPr lang="el-GR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5606B86-1ED9-BBAA-DABF-26E4FA7C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9D3CE88-19C5-CD41-08A3-647F1271DF04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AEDEC5F-A9F0-93CD-1AEE-AC893332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6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EF87527-B5E2-4152-1542-E6EFEFE2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CC5382D-69BF-8944-2D93-51CDC462DA4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2198283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4: CHOOSE 2-3 LOW-COST ACTIVITIES (quality &gt; quantity)</a:t>
            </a:r>
            <a:endParaRPr lang="en-US" sz="2800" b="1" dirty="0"/>
          </a:p>
          <a:p>
            <a:pPr marL="457200"/>
            <a:endParaRPr lang="en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Host a local awareness event or workshop.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Share daily tips on social media.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Offer free malnutrition screening in a clinic or senior center.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Distribute flyers in pharmacies, markets, or food banks.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Invite local leaders to post a message or speak about malnutrition.</a:t>
            </a:r>
          </a:p>
          <a:p>
            <a:pPr lvl="2"/>
            <a:endParaRPr lang="en" sz="2800" dirty="0">
              <a:latin typeface="+mn-lt"/>
            </a:endParaRPr>
          </a:p>
          <a:p>
            <a:pPr marL="0" indent="0">
              <a:buNone/>
            </a:pPr>
            <a:r>
              <a:rPr lang="en" sz="2800" i="1" dirty="0"/>
              <a:t>More ideas?</a:t>
            </a:r>
            <a:endParaRPr lang="en" sz="2800" i="1" dirty="0">
              <a:latin typeface="+mn-lt"/>
            </a:endParaRPr>
          </a:p>
          <a:p>
            <a:endParaRPr lang="el-GR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D2AE43B-CFEA-B89E-E93A-9964F4BCB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7C0E56EB-702B-798F-05C8-4864830702E7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DC19964-57DC-E164-D813-1D0EDAB2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94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6A41FC-BECD-A307-A121-B506D4E1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289F186-C687-DDFA-44D1-64F56767EB1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2198283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5: CREATE KEY MESSAGES &amp; MATERIALS</a:t>
            </a:r>
            <a:endParaRPr lang="en-US" sz="2800" b="1" dirty="0"/>
          </a:p>
          <a:p>
            <a:pPr marL="457200"/>
            <a:endParaRPr lang="en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What do you want people to remember?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Use existing ONCA or partner materials.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Adapt with local language, examples, and tone.</a:t>
            </a:r>
          </a:p>
          <a:p>
            <a:pPr lvl="2"/>
            <a:endParaRPr lang="en" sz="2800" dirty="0">
              <a:latin typeface="+mn-lt"/>
            </a:endParaRPr>
          </a:p>
          <a:p>
            <a:pPr marL="0" indent="0">
              <a:buNone/>
            </a:pPr>
            <a:r>
              <a:rPr lang="en" sz="2800" i="1" dirty="0"/>
              <a:t>More ideas?</a:t>
            </a:r>
            <a:endParaRPr lang="en" sz="2800" i="1" dirty="0">
              <a:latin typeface="+mn-lt"/>
            </a:endParaRPr>
          </a:p>
          <a:p>
            <a:endParaRPr lang="el-GR" dirty="0"/>
          </a:p>
        </p:txBody>
      </p:sp>
      <p:sp>
        <p:nvSpPr>
          <p:cNvPr id="7" name="Ελλειψοειδής επεξήγηση 6">
            <a:extLst>
              <a:ext uri="{FF2B5EF4-FFF2-40B4-BE49-F238E27FC236}">
                <a16:creationId xmlns:a16="http://schemas.microsoft.com/office/drawing/2014/main" id="{52B7EE14-3A00-1454-2888-5ABBDD20B6DF}"/>
              </a:ext>
            </a:extLst>
          </p:cNvPr>
          <p:cNvSpPr/>
          <p:nvPr/>
        </p:nvSpPr>
        <p:spPr>
          <a:xfrm>
            <a:off x="8413570" y="4172339"/>
            <a:ext cx="3480486" cy="1285102"/>
          </a:xfrm>
          <a:prstGeom prst="wedgeEllipseCallout">
            <a:avLst/>
          </a:prstGeom>
          <a:solidFill>
            <a:srgbClr val="4472C4">
              <a:alpha val="7568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800" dirty="0"/>
              <a:t>“Screen. Intervene. Nourish.”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6618408-765D-8C46-75B2-E0F5E616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2DBE8269-918A-6FF1-36AA-3DB008C91F1E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C141EBA-AED6-2E8A-8901-4FCF5073A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2" name="Ελλειψοειδής επεξήγηση 1">
            <a:extLst>
              <a:ext uri="{FF2B5EF4-FFF2-40B4-BE49-F238E27FC236}">
                <a16:creationId xmlns:a16="http://schemas.microsoft.com/office/drawing/2014/main" id="{8418C303-4102-A5A2-F62F-DD2BC985EF12}"/>
              </a:ext>
            </a:extLst>
          </p:cNvPr>
          <p:cNvSpPr/>
          <p:nvPr/>
        </p:nvSpPr>
        <p:spPr>
          <a:xfrm>
            <a:off x="7908183" y="2835794"/>
            <a:ext cx="3151114" cy="1499223"/>
          </a:xfrm>
          <a:prstGeom prst="wedgeEllipseCallout">
            <a:avLst/>
          </a:prstGeom>
          <a:solidFill>
            <a:srgbClr val="4472C4">
              <a:alpha val="8431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800" dirty="0">
                <a:solidFill>
                  <a:schemeClr val="bg1"/>
                </a:solidFill>
              </a:rPr>
              <a:t>“Malnutrition is treatable”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7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AA797B-3F07-DF37-EC7D-B8ACE826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54C71CB-F72E-FBD8-7ACD-EB80992C630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2074716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6: PROMOTE YOUR ACTIVITIES</a:t>
            </a:r>
            <a:endParaRPr lang="en-US" sz="2800" b="1" dirty="0"/>
          </a:p>
          <a:p>
            <a:pPr marL="457200"/>
            <a:endParaRPr lang="en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Use </a:t>
            </a:r>
            <a:r>
              <a:rPr lang="en" sz="2800" b="1" dirty="0"/>
              <a:t>free channels</a:t>
            </a:r>
            <a:r>
              <a:rPr lang="en" sz="2800" dirty="0"/>
              <a:t>: Social media, WhatsApp groups, posters in clinics, local press.</a:t>
            </a:r>
            <a:endParaRPr lang="el-GR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Contact your </a:t>
            </a:r>
            <a:r>
              <a:rPr lang="en" sz="2800" b="1" dirty="0"/>
              <a:t>local radio, podcasts, community papers, or NGOs </a:t>
            </a:r>
            <a:r>
              <a:rPr lang="en" sz="2800" dirty="0"/>
              <a:t>for free coverage.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Ask </a:t>
            </a:r>
            <a:r>
              <a:rPr lang="en" sz="2800" b="1" dirty="0"/>
              <a:t>partners</a:t>
            </a:r>
            <a:r>
              <a:rPr lang="en" sz="2800" dirty="0"/>
              <a:t> to help spread the word.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Based on the types of activities &amp; your target audience </a:t>
            </a:r>
            <a:r>
              <a:rPr lang="en" sz="2800" dirty="0">
                <a:sym typeface="Wingdings" pitchFamily="2" charset="2"/>
              </a:rPr>
              <a:t> Examples.</a:t>
            </a:r>
            <a:endParaRPr lang="en" sz="2800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6D7FB20-10D1-B8D3-1D19-A2BF71E84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A86B2003-3507-9F64-D2A4-5200003781A8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A9FB86D-A0E6-617E-C4FD-F63FF3E1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3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380B534-DE08-AB66-B17B-CAE0B3182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16B4499-8896-32C1-A197-698FB8EA2E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1878989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</a:t>
            </a:r>
            <a:r>
              <a:rPr lang="en-US" sz="2800" b="1" dirty="0"/>
              <a:t>7</a:t>
            </a:r>
            <a:r>
              <a:rPr lang="en-US" sz="2800" b="1" dirty="0">
                <a:latin typeface="+mn-lt"/>
              </a:rPr>
              <a:t>: DOCUMENT &amp; SHARE</a:t>
            </a:r>
            <a:endParaRPr lang="en-US" sz="2800" b="1" dirty="0"/>
          </a:p>
          <a:p>
            <a:pPr marL="457200"/>
            <a:endParaRPr lang="en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Take photos, collect quotes, and write down outcomes.</a:t>
            </a:r>
            <a:endParaRPr lang="el-GR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Share your activities with the ONCA secretariat and on social media using common hashtags #MAW2025 or #UKMAW2025.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Impact will start building </a:t>
            </a:r>
            <a:r>
              <a:rPr lang="en" sz="2800" dirty="0">
                <a:sym typeface="Wingdings" pitchFamily="2" charset="2"/>
              </a:rPr>
              <a:t></a:t>
            </a:r>
            <a:r>
              <a:rPr lang="en" sz="2800" dirty="0"/>
              <a:t> more participation every year.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" sz="2800" dirty="0">
              <a:latin typeface="+mn-lt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A09A8C51-D30E-E431-D1A5-0B8C254D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73577B6F-CAB5-0A11-76A2-E4E4EE63A7DB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2E09C36-7DA6-AF29-6F65-CB921B7E7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4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860638-FE52-5E53-9A27-01E40ABFF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1BB8BFC-ABA7-09E7-F9CC-5FE20059F79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844542" y="2198283"/>
            <a:ext cx="10502675" cy="4350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57200"/>
            <a:r>
              <a:rPr lang="en-US" sz="2800" b="1" dirty="0">
                <a:latin typeface="+mn-lt"/>
              </a:rPr>
              <a:t>STEP 8: REFLECT &amp; FOLLOW-UP</a:t>
            </a:r>
            <a:endParaRPr lang="en-US" sz="2800" b="1" dirty="0"/>
          </a:p>
          <a:p>
            <a:pPr marL="457200"/>
            <a:endParaRPr lang="en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What worked well? What could be improved?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Did you reach your target audience?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" sz="2800" dirty="0"/>
              <a:t>Can you build long-term partnerships from this?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" sz="2800" dirty="0">
              <a:latin typeface="+mn-lt"/>
            </a:endParaRPr>
          </a:p>
          <a:p>
            <a:pPr marL="0" indent="0">
              <a:buNone/>
            </a:pPr>
            <a:r>
              <a:rPr lang="en" sz="2800" i="1" dirty="0"/>
              <a:t>Any ideas or input on that?</a:t>
            </a:r>
            <a:endParaRPr lang="en" sz="2800" i="1" dirty="0">
              <a:latin typeface="+mn-lt"/>
            </a:endParaRPr>
          </a:p>
          <a:p>
            <a:endParaRPr lang="el-GR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8F110A9-5995-21A4-4851-970F6927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58896A6A-A3FC-7FCE-3E5C-30A577812B53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  <a:endParaRPr lang="en-US" sz="36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3DFC52D-0A7A-B5F1-B07A-948421C31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08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8B46D2-4D50-B1BD-FD2E-55351798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4A45ABB-BA3B-FBB9-0CA1-B25C8B4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45840FA-60B8-774A-32FF-481DEFCAC1FE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8A34E29-39FA-7CB4-F16E-E7C388C30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40408-4708-CCA4-71DB-1E670F4CD66F}"/>
              </a:ext>
            </a:extLst>
          </p:cNvPr>
          <p:cNvSpPr txBox="1"/>
          <p:nvPr/>
        </p:nvSpPr>
        <p:spPr>
          <a:xfrm>
            <a:off x="691137" y="2077271"/>
            <a:ext cx="109875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6.1 Educational Events (Workshops, Webinars, School Sessions)</a:t>
            </a:r>
          </a:p>
          <a:p>
            <a:endParaRPr lang="en" sz="2400" dirty="0"/>
          </a:p>
          <a:p>
            <a:r>
              <a:rPr lang="en" sz="2400" dirty="0"/>
              <a:t>Target: General public, students, caregivers, professionals</a:t>
            </a:r>
          </a:p>
          <a:p>
            <a:endParaRPr lang="e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400" b="1" dirty="0"/>
              <a:t>Local Schools &amp; Universities</a:t>
            </a:r>
            <a:r>
              <a:rPr lang="en" sz="2400" dirty="0"/>
              <a:t>: Partner with teachers or student unions to co-host or promote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400" b="1" dirty="0"/>
              <a:t>Posters &amp; Flyers</a:t>
            </a:r>
            <a:r>
              <a:rPr lang="en" sz="2400" dirty="0"/>
              <a:t>: Place them in schools, libraries, clinics, and community centers.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400" b="1" dirty="0"/>
              <a:t>Email Newsletters</a:t>
            </a:r>
            <a:r>
              <a:rPr lang="en" sz="2400" dirty="0"/>
              <a:t>: Share through local school/NGO mailing lists.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400" b="1" dirty="0"/>
              <a:t>WhatsApp Groups</a:t>
            </a:r>
            <a:r>
              <a:rPr lang="en" sz="2400" dirty="0"/>
              <a:t>: Teachers, parents, and caregivers often share information via group chats.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46125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C5637DB-D24F-19AF-1E6E-A3A22F54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9427B211-5FF6-BF9E-A060-2FEEB4356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E688EAEB-E304-C8DD-F4CB-6F886BFD1D50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D315AAB7-F6ED-70F6-CDE0-967CA062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50025-7373-A95F-D8D0-0B0E75C6D927}"/>
              </a:ext>
            </a:extLst>
          </p:cNvPr>
          <p:cNvSpPr txBox="1"/>
          <p:nvPr/>
        </p:nvSpPr>
        <p:spPr>
          <a:xfrm>
            <a:off x="691137" y="2077271"/>
            <a:ext cx="109875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6.2 Health Screenings / Community Days</a:t>
            </a:r>
          </a:p>
          <a:p>
            <a:endParaRPr lang="en" sz="2400" b="1" dirty="0"/>
          </a:p>
          <a:p>
            <a:r>
              <a:rPr lang="en" sz="2400" dirty="0"/>
              <a:t>Target: Older adults, vulnerable populations, caregivers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Local Clinics &amp; Pharmacies</a:t>
            </a:r>
            <a:r>
              <a:rPr lang="en" sz="2400" dirty="0"/>
              <a:t>: Ask them to display posters and inform their clients.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Faith Groups &amp; Community Leaders</a:t>
            </a:r>
            <a:r>
              <a:rPr lang="en" sz="2400" dirty="0"/>
              <a:t>: Use their influence to invite people.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Neighborhood Associations</a:t>
            </a:r>
            <a:r>
              <a:rPr lang="en" sz="2400" dirty="0"/>
              <a:t>: Promote events through their Facebook groups or bulletin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Local Media</a:t>
            </a:r>
            <a:r>
              <a:rPr lang="en" sz="2400" dirty="0"/>
              <a:t>: Free announcements in local radio stations or community newsletters.</a:t>
            </a:r>
          </a:p>
        </p:txBody>
      </p:sp>
    </p:spTree>
    <p:extLst>
      <p:ext uri="{BB962C8B-B14F-4D97-AF65-F5344CB8AC3E}">
        <p14:creationId xmlns:p14="http://schemas.microsoft.com/office/powerpoint/2010/main" val="4108156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B4D571-9B44-60D7-51A4-FDBB2F8B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F9C25C2E-89AB-6B77-C3F9-6D4A46F3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613471AA-65D8-086F-E9DE-E049C09217DF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C9EE3D0-540D-1297-6120-852A35B61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504B0-06B5-F81D-C552-D0EB1A6EBDA0}"/>
              </a:ext>
            </a:extLst>
          </p:cNvPr>
          <p:cNvSpPr txBox="1"/>
          <p:nvPr/>
        </p:nvSpPr>
        <p:spPr>
          <a:xfrm>
            <a:off x="602122" y="2061228"/>
            <a:ext cx="10987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6.3 Social Media Campaigns</a:t>
            </a:r>
          </a:p>
          <a:p>
            <a:endParaRPr lang="en" sz="2400" b="1" dirty="0"/>
          </a:p>
          <a:p>
            <a:r>
              <a:rPr lang="en" sz="2400" dirty="0"/>
              <a:t>Target: Youth, general public, online communities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Hashtag Challenge</a:t>
            </a:r>
            <a:r>
              <a:rPr lang="en" sz="2400" dirty="0"/>
              <a:t>: Encourage people to share a healthy meal or tip using a custom hashtag – #MAW2025 or #UKMAW2025.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Short Videos</a:t>
            </a:r>
            <a:r>
              <a:rPr lang="en" sz="2400" dirty="0"/>
              <a:t>: Share personal stories or expert tips (even filmed on a smartphone).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Collaborate with Local Influencers</a:t>
            </a:r>
            <a:r>
              <a:rPr lang="en" sz="2400" dirty="0"/>
              <a:t>: Even micro-influencers with a local audience can help (pro pono or with low cost).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Scheduled Countdown</a:t>
            </a:r>
            <a:r>
              <a:rPr lang="en" sz="2400" dirty="0"/>
              <a:t>: Build excitement with daily facts, myths, or calls to action.</a:t>
            </a:r>
          </a:p>
        </p:txBody>
      </p:sp>
    </p:spTree>
    <p:extLst>
      <p:ext uri="{BB962C8B-B14F-4D97-AF65-F5344CB8AC3E}">
        <p14:creationId xmlns:p14="http://schemas.microsoft.com/office/powerpoint/2010/main" val="30152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DEB7-D043-62B1-1D50-09598B2E5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437E66-D761-00F8-4C4D-5F20BF2BFEFE}"/>
              </a:ext>
            </a:extLst>
          </p:cNvPr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52197D-739E-6CE2-984C-CD3487FD1FF0}"/>
              </a:ext>
            </a:extLst>
          </p:cNvPr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037121-6ED1-BCA5-BA93-1DEBEA9EF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4583"/>
          <a:stretch/>
        </p:blipFill>
        <p:spPr bwMode="auto">
          <a:xfrm>
            <a:off x="2554515" y="1277255"/>
            <a:ext cx="8621485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3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5B08EE-E188-5260-F194-1441E0313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A94F88F0-0870-7D4C-2EE3-C8E7B02E6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2AFE01D-7086-7BEC-0B75-38CCDE4B2B02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F8BBEE3-5606-48E6-7C82-A9D4D1F0C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8E4FC-8DE4-4A9F-B3E2-D4ED0030BD41}"/>
              </a:ext>
            </a:extLst>
          </p:cNvPr>
          <p:cNvSpPr txBox="1"/>
          <p:nvPr/>
        </p:nvSpPr>
        <p:spPr>
          <a:xfrm>
            <a:off x="602122" y="2061228"/>
            <a:ext cx="109875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6.4 Policy / Professional Roundtables</a:t>
            </a:r>
          </a:p>
          <a:p>
            <a:endParaRPr lang="en" sz="2400" b="1" dirty="0"/>
          </a:p>
          <a:p>
            <a:r>
              <a:rPr lang="en" sz="2400" dirty="0"/>
              <a:t>Target: Healthcare professionals, policymakers, academics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Leverage Professional Networks</a:t>
            </a:r>
            <a:r>
              <a:rPr lang="en" sz="2400" dirty="0"/>
              <a:t>: LinkedIn, medical/nutritional societies, hospital mailing lists.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Direct Invitations</a:t>
            </a:r>
            <a:r>
              <a:rPr lang="en" sz="2400" dirty="0"/>
              <a:t>: Personalized emails to targeted stakeholders.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Event Listings</a:t>
            </a:r>
            <a:r>
              <a:rPr lang="en" sz="2400" dirty="0"/>
              <a:t>: Post your session on event calendars of universities or professional associations.</a:t>
            </a:r>
          </a:p>
        </p:txBody>
      </p:sp>
    </p:spTree>
    <p:extLst>
      <p:ext uri="{BB962C8B-B14F-4D97-AF65-F5344CB8AC3E}">
        <p14:creationId xmlns:p14="http://schemas.microsoft.com/office/powerpoint/2010/main" val="3875668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0A3756-B0A0-4731-C549-8CDAE288B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DF5F19A-465D-29AB-2442-547D890B9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F694DB2-5AA8-AF55-2839-6CDD36E5DB46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100BB7E4-9C16-5E53-417E-7B9E9B567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493CD-3743-F6B9-E965-EA8336ED6D4E}"/>
              </a:ext>
            </a:extLst>
          </p:cNvPr>
          <p:cNvSpPr txBox="1"/>
          <p:nvPr/>
        </p:nvSpPr>
        <p:spPr>
          <a:xfrm>
            <a:off x="602122" y="2061228"/>
            <a:ext cx="10987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6.5 Printed Materials &amp; Visuals</a:t>
            </a:r>
          </a:p>
          <a:p>
            <a:endParaRPr lang="en" sz="2400" b="1" dirty="0"/>
          </a:p>
          <a:p>
            <a:r>
              <a:rPr lang="en" sz="2400" dirty="0"/>
              <a:t>Target: Elderly, low-literacy populations, general public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Infographics &amp; Posters</a:t>
            </a:r>
            <a:r>
              <a:rPr lang="en" sz="2400" dirty="0"/>
              <a:t>: Display in clinics, hospitals, elderly care homes, and grocery stores.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Bus Stops &amp; Community Boards</a:t>
            </a:r>
            <a:r>
              <a:rPr lang="en" sz="2400" dirty="0"/>
              <a:t>: Use low-cost printing and pin them in public spaces.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Simple Take-Home Cards</a:t>
            </a:r>
            <a:r>
              <a:rPr lang="en" sz="2400" dirty="0"/>
              <a:t>: With 3–5 clear nutrition messages and contact info for follow-up.</a:t>
            </a:r>
          </a:p>
        </p:txBody>
      </p:sp>
    </p:spTree>
    <p:extLst>
      <p:ext uri="{BB962C8B-B14F-4D97-AF65-F5344CB8AC3E}">
        <p14:creationId xmlns:p14="http://schemas.microsoft.com/office/powerpoint/2010/main" val="1863874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4855FC-A36D-B83A-036F-3BD86DCB6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7731F145-2F48-06B4-22B3-C9DE74F54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EBDF8DF8-B3A5-3DCC-899B-99EFD3D2E289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8208B9F-FC9C-9493-3C53-FE6F59BD2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9B93B2-9458-0C4B-F42B-80AF25322979}"/>
              </a:ext>
            </a:extLst>
          </p:cNvPr>
          <p:cNvSpPr txBox="1"/>
          <p:nvPr/>
        </p:nvSpPr>
        <p:spPr>
          <a:xfrm>
            <a:off x="602122" y="2061228"/>
            <a:ext cx="109875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6.6 Engaging the Mainstream Media</a:t>
            </a:r>
          </a:p>
          <a:p>
            <a:endParaRPr lang="en" sz="2400" b="1" dirty="0"/>
          </a:p>
          <a:p>
            <a:r>
              <a:rPr lang="en" sz="2400" dirty="0"/>
              <a:t>Target: Wider public reach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Local Press Releases</a:t>
            </a:r>
            <a:r>
              <a:rPr lang="en" sz="2400" dirty="0"/>
              <a:t>: Share stories &amp; the importance of early screening.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Radio Interviews</a:t>
            </a:r>
            <a:r>
              <a:rPr lang="en" sz="2400" dirty="0"/>
              <a:t>: Reach people in rural areas or with less access to social media.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Invite Journalists</a:t>
            </a:r>
            <a:r>
              <a:rPr lang="en" sz="2400" dirty="0"/>
              <a:t>: To attend a key event or workshop for coverage.</a:t>
            </a:r>
          </a:p>
        </p:txBody>
      </p:sp>
    </p:spTree>
    <p:extLst>
      <p:ext uri="{BB962C8B-B14F-4D97-AF65-F5344CB8AC3E}">
        <p14:creationId xmlns:p14="http://schemas.microsoft.com/office/powerpoint/2010/main" val="4127278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3C8EFC-B670-0D75-6F68-E2C2F556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E4692426-08B1-A02A-2165-9C3915D4F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1B794E3-8DCD-9AA7-8786-D81883119A8D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How to plan your MAW Activities?</a:t>
            </a:r>
          </a:p>
          <a:p>
            <a:r>
              <a:rPr lang="en-US" sz="2700" b="1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STEP 6: PROMOTE YOUR ACTIVITIES</a:t>
            </a:r>
            <a:endParaRPr lang="en-US" sz="27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020E8E7-D1B9-9E26-19FA-76F03C24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B03C28-DC26-0090-5375-4B6DBD736545}"/>
              </a:ext>
            </a:extLst>
          </p:cNvPr>
          <p:cNvSpPr txBox="1"/>
          <p:nvPr/>
        </p:nvSpPr>
        <p:spPr>
          <a:xfrm>
            <a:off x="602122" y="2061228"/>
            <a:ext cx="10987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6.7 Partner Amplification</a:t>
            </a:r>
          </a:p>
          <a:p>
            <a:endParaRPr lang="en" sz="2400" b="1" dirty="0"/>
          </a:p>
          <a:p>
            <a:r>
              <a:rPr lang="en" sz="2400" dirty="0"/>
              <a:t>Target: Multiplied audiences via networks</a:t>
            </a:r>
          </a:p>
          <a:p>
            <a:endParaRPr lang="e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Partner with NGOs, schools, hospitals, food banks</a:t>
            </a:r>
            <a:r>
              <a:rPr lang="en" sz="2400" dirty="0"/>
              <a:t>: Ask them to share your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ONCA Coordination</a:t>
            </a:r>
            <a:r>
              <a:rPr lang="en" sz="2400" dirty="0"/>
              <a:t>: Cross-promote with other ONCA countries or aligned campaigns.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b="1" dirty="0"/>
              <a:t>Include MAW in Other Events</a:t>
            </a:r>
            <a:r>
              <a:rPr lang="en" sz="2400" dirty="0"/>
              <a:t>: Add a MAW theme to events that are already happening.</a:t>
            </a:r>
          </a:p>
        </p:txBody>
      </p:sp>
    </p:spTree>
    <p:extLst>
      <p:ext uri="{BB962C8B-B14F-4D97-AF65-F5344CB8AC3E}">
        <p14:creationId xmlns:p14="http://schemas.microsoft.com/office/powerpoint/2010/main" val="379866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09A0-D991-A0BE-9CD4-02090BF00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C16CCE-3AB4-6415-D206-14DDBBAF33A6}"/>
              </a:ext>
            </a:extLst>
          </p:cNvPr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2B67C5-4639-5026-5F49-5BAB71BE7E34}"/>
              </a:ext>
            </a:extLst>
          </p:cNvPr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3443501-F58F-727A-0888-6F18695FC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5"/>
          <a:stretch/>
        </p:blipFill>
        <p:spPr>
          <a:xfrm>
            <a:off x="2320589" y="1211503"/>
            <a:ext cx="9007087" cy="53469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9AE7D2C-324E-FDA8-C37C-2D4B600DDC6B}"/>
              </a:ext>
            </a:extLst>
          </p:cNvPr>
          <p:cNvSpPr/>
          <p:nvPr/>
        </p:nvSpPr>
        <p:spPr>
          <a:xfrm>
            <a:off x="7328647" y="2052148"/>
            <a:ext cx="3999029" cy="3999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2" descr="European Crohn´s and Colitis Organisation - ECCO - UEG - United European  Gastroenterology">
            <a:extLst>
              <a:ext uri="{FF2B5EF4-FFF2-40B4-BE49-F238E27FC236}">
                <a16:creationId xmlns:a16="http://schemas.microsoft.com/office/drawing/2014/main" id="{7EA0D10E-8D23-6EDD-FC2E-A297B091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404047"/>
            <a:ext cx="1010578" cy="8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6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A2C0-B87A-626A-0FB9-60FEA7AE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8D0554-44AC-10D3-BBA6-DC3D5D888EDE}"/>
              </a:ext>
            </a:extLst>
          </p:cNvPr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DF833F-411E-AA40-36C1-C92434710D8B}"/>
              </a:ext>
            </a:extLst>
          </p:cNvPr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Afbeelding 7" descr="Afbeelding met tekst, persoon, binnen, elektronica&#10;&#10;Automatisch gegenereerde beschrijving">
            <a:extLst>
              <a:ext uri="{FF2B5EF4-FFF2-40B4-BE49-F238E27FC236}">
                <a16:creationId xmlns:a16="http://schemas.microsoft.com/office/drawing/2014/main" id="{F085421F-4E60-A6B3-5A48-EC8183D3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934" y="1408588"/>
            <a:ext cx="8781532" cy="4649943"/>
          </a:xfrm>
          <a:prstGeom prst="rect">
            <a:avLst/>
          </a:prstGeom>
        </p:spPr>
      </p:pic>
      <p:pic>
        <p:nvPicPr>
          <p:cNvPr id="5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7D590932-E118-3BCC-AA50-6A2F959AD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893" b="47932"/>
          <a:stretch/>
        </p:blipFill>
        <p:spPr>
          <a:xfrm>
            <a:off x="4688471" y="5188066"/>
            <a:ext cx="6864419" cy="142673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61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E3CE-215F-B08E-F767-935AD06F0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119454-43EC-F466-46B3-B7D0C51F0A43}"/>
              </a:ext>
            </a:extLst>
          </p:cNvPr>
          <p:cNvSpPr/>
          <p:nvPr/>
        </p:nvSpPr>
        <p:spPr>
          <a:xfrm>
            <a:off x="1875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6747B59-1686-20F5-30DA-F0E3927ED7F0}"/>
              </a:ext>
            </a:extLst>
          </p:cNvPr>
          <p:cNvSpPr/>
          <p:nvPr/>
        </p:nvSpPr>
        <p:spPr>
          <a:xfrm>
            <a:off x="8184671" y="236358"/>
            <a:ext cx="1805020" cy="898885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7E402E82-72CD-B8E1-B69A-72FF1FE52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43" y="1154524"/>
            <a:ext cx="2642872" cy="24326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635296E6-9D94-97D5-03A0-0FC80F21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37" y="1417068"/>
            <a:ext cx="4434393" cy="33664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14" descr="Afbeelding met persoon, vrouw, computer, vasthouden&#10;&#10;Automatisch gegenereerde beschrijving">
            <a:extLst>
              <a:ext uri="{FF2B5EF4-FFF2-40B4-BE49-F238E27FC236}">
                <a16:creationId xmlns:a16="http://schemas.microsoft.com/office/drawing/2014/main" id="{00F7750E-B7EA-418D-F3CD-3B99640AF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3" y="4115088"/>
            <a:ext cx="2661615" cy="2218012"/>
          </a:xfrm>
          <a:prstGeom prst="rect">
            <a:avLst/>
          </a:prstGeom>
        </p:spPr>
      </p:pic>
      <p:pic>
        <p:nvPicPr>
          <p:cNvPr id="9" name="Afbeelding 22" descr="Afbeelding met persoon, person, scherm, vasthouden&#10;&#10;Automatisch gegenereerde beschrijving">
            <a:extLst>
              <a:ext uri="{FF2B5EF4-FFF2-40B4-BE49-F238E27FC236}">
                <a16:creationId xmlns:a16="http://schemas.microsoft.com/office/drawing/2014/main" id="{C4532F45-AFB7-08CD-1313-494D572B8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27" y="1417068"/>
            <a:ext cx="2662487" cy="2218739"/>
          </a:xfrm>
          <a:prstGeom prst="rect">
            <a:avLst/>
          </a:prstGeom>
        </p:spPr>
      </p:pic>
      <p:pic>
        <p:nvPicPr>
          <p:cNvPr id="10" name="Afbeelding 24" descr="Afbeelding met tekst&#10;&#10;Automatisch gegenereerde beschrijving">
            <a:extLst>
              <a:ext uri="{FF2B5EF4-FFF2-40B4-BE49-F238E27FC236}">
                <a16:creationId xmlns:a16="http://schemas.microsoft.com/office/drawing/2014/main" id="{D1EAAC15-782B-053E-A48D-22451754B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8" y="2909427"/>
            <a:ext cx="4909699" cy="3748265"/>
          </a:xfrm>
          <a:prstGeom prst="rect">
            <a:avLst/>
          </a:prstGeom>
        </p:spPr>
      </p:pic>
      <p:pic>
        <p:nvPicPr>
          <p:cNvPr id="11" name="Afbeelding 31">
            <a:extLst>
              <a:ext uri="{FF2B5EF4-FFF2-40B4-BE49-F238E27FC236}">
                <a16:creationId xmlns:a16="http://schemas.microsoft.com/office/drawing/2014/main" id="{BFFCAA01-5741-110C-74EA-B8AD6912A7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4958" r="55821" b="16380"/>
          <a:stretch/>
        </p:blipFill>
        <p:spPr>
          <a:xfrm>
            <a:off x="3543837" y="1960950"/>
            <a:ext cx="2843801" cy="2405852"/>
          </a:xfrm>
          <a:prstGeom prst="rect">
            <a:avLst/>
          </a:prstGeom>
        </p:spPr>
      </p:pic>
      <p:pic>
        <p:nvPicPr>
          <p:cNvPr id="12" name="Afbeelding 2" descr="Afbeelding met persoon, monitor, scherm, person&#10;&#10;Automatisch gegenereerde beschrijving">
            <a:extLst>
              <a:ext uri="{FF2B5EF4-FFF2-40B4-BE49-F238E27FC236}">
                <a16:creationId xmlns:a16="http://schemas.microsoft.com/office/drawing/2014/main" id="{41287EDD-E1F9-7A1A-9131-CCA56A30D3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2382" r="5328"/>
          <a:stretch/>
        </p:blipFill>
        <p:spPr>
          <a:xfrm>
            <a:off x="8293979" y="3938564"/>
            <a:ext cx="3439548" cy="25710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32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385B7-6C6F-CF71-ECAD-A714C8F13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1D90CFE5-49E4-7C6C-D708-8290E3BD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31"/>
          <a:stretch/>
        </p:blipFill>
        <p:spPr>
          <a:xfrm>
            <a:off x="-73665" y="-1"/>
            <a:ext cx="12265665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E86F0-B77E-05A8-B02C-9129F3B56345}"/>
              </a:ext>
            </a:extLst>
          </p:cNvPr>
          <p:cNvSpPr txBox="1"/>
          <p:nvPr/>
        </p:nvSpPr>
        <p:spPr>
          <a:xfrm>
            <a:off x="736364" y="615011"/>
            <a:ext cx="54444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6000" dirty="0">
                <a:solidFill>
                  <a:schemeClr val="bg1"/>
                </a:solidFill>
              </a:rPr>
              <a:t>ONCA = IMPACT</a:t>
            </a:r>
          </a:p>
          <a:p>
            <a:pPr algn="ctr"/>
            <a:r>
              <a:rPr lang="en-NL" sz="6000" b="1" dirty="0">
                <a:solidFill>
                  <a:schemeClr val="bg1"/>
                </a:solidFill>
              </a:rPr>
              <a:t>EU MAW 2025</a:t>
            </a:r>
          </a:p>
          <a:p>
            <a:pPr algn="ctr"/>
            <a:r>
              <a:rPr lang="en-NL" sz="6000" dirty="0">
                <a:solidFill>
                  <a:schemeClr val="bg1"/>
                </a:solidFill>
              </a:rPr>
              <a:t>10-14 November</a:t>
            </a:r>
          </a:p>
        </p:txBody>
      </p:sp>
      <p:pic>
        <p:nvPicPr>
          <p:cNvPr id="4" name="Picture 3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F3051B2F-DEC4-15E9-B0D4-0D6C8C430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4" t="22632" r="15747" b="31117"/>
          <a:stretch/>
        </p:blipFill>
        <p:spPr>
          <a:xfrm>
            <a:off x="9983756" y="2003028"/>
            <a:ext cx="429208" cy="3781952"/>
          </a:xfrm>
          <a:prstGeom prst="rect">
            <a:avLst/>
          </a:prstGeom>
        </p:spPr>
      </p:pic>
      <p:pic>
        <p:nvPicPr>
          <p:cNvPr id="5" name="Picture 4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003A1625-39CA-DADA-1556-61518F1B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757192" y="5264709"/>
            <a:ext cx="1045030" cy="482139"/>
          </a:xfrm>
          <a:prstGeom prst="rect">
            <a:avLst/>
          </a:prstGeom>
        </p:spPr>
      </p:pic>
      <p:pic>
        <p:nvPicPr>
          <p:cNvPr id="6" name="Picture 5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7959AE93-8E6D-E95C-2DFC-96048967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92702" y="4893728"/>
            <a:ext cx="1045030" cy="482139"/>
          </a:xfrm>
          <a:prstGeom prst="rect">
            <a:avLst/>
          </a:prstGeom>
        </p:spPr>
      </p:pic>
      <p:pic>
        <p:nvPicPr>
          <p:cNvPr id="7" name="Picture 6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F66E6304-AD05-72B6-EA59-F79B4F335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92702" y="4411589"/>
            <a:ext cx="1045030" cy="482139"/>
          </a:xfrm>
          <a:prstGeom prst="rect">
            <a:avLst/>
          </a:prstGeom>
        </p:spPr>
      </p:pic>
      <p:pic>
        <p:nvPicPr>
          <p:cNvPr id="9" name="Picture 8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32B55AFF-7918-E648-231A-E68848DA6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92702" y="4022125"/>
            <a:ext cx="1045030" cy="482139"/>
          </a:xfrm>
          <a:prstGeom prst="rect">
            <a:avLst/>
          </a:prstGeom>
        </p:spPr>
      </p:pic>
      <p:pic>
        <p:nvPicPr>
          <p:cNvPr id="10" name="Picture 9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598AA075-D7A1-1EC8-6050-8531CAC08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92702" y="3595565"/>
            <a:ext cx="1045030" cy="482139"/>
          </a:xfrm>
          <a:prstGeom prst="rect">
            <a:avLst/>
          </a:prstGeom>
        </p:spPr>
      </p:pic>
      <p:pic>
        <p:nvPicPr>
          <p:cNvPr id="11" name="Picture 10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5701C99C-F018-BE45-F9CD-9DCFEDDE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92702" y="3132804"/>
            <a:ext cx="1045030" cy="482139"/>
          </a:xfrm>
          <a:prstGeom prst="rect">
            <a:avLst/>
          </a:prstGeom>
        </p:spPr>
      </p:pic>
      <p:pic>
        <p:nvPicPr>
          <p:cNvPr id="12" name="Picture 11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FD3AB81D-D53D-1E61-885D-57D99B326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707935" y="2676325"/>
            <a:ext cx="1045030" cy="482139"/>
          </a:xfrm>
          <a:prstGeom prst="rect">
            <a:avLst/>
          </a:prstGeom>
        </p:spPr>
      </p:pic>
      <p:pic>
        <p:nvPicPr>
          <p:cNvPr id="13" name="Picture 12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9CC3F9D3-1E7F-291B-FE7D-814FB297D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85846" y="2261201"/>
            <a:ext cx="1045030" cy="482139"/>
          </a:xfrm>
          <a:prstGeom prst="rect">
            <a:avLst/>
          </a:prstGeom>
        </p:spPr>
      </p:pic>
      <p:pic>
        <p:nvPicPr>
          <p:cNvPr id="14" name="Picture 13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797EBA7A-A731-DC9C-ECC8-A5B192A0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63757" y="1834058"/>
            <a:ext cx="1045030" cy="482139"/>
          </a:xfrm>
          <a:prstGeom prst="rect">
            <a:avLst/>
          </a:prstGeom>
        </p:spPr>
      </p:pic>
      <p:pic>
        <p:nvPicPr>
          <p:cNvPr id="15" name="Picture 14" descr="A large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12E83067-D1CA-3BB1-507A-BD0A24C1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73" t="70406" r="19908" b="23698"/>
          <a:stretch/>
        </p:blipFill>
        <p:spPr>
          <a:xfrm>
            <a:off x="8663757" y="1444594"/>
            <a:ext cx="1045030" cy="4821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7DBADC-650B-62B8-78D4-6F7C0AF72A92}"/>
              </a:ext>
            </a:extLst>
          </p:cNvPr>
          <p:cNvSpPr/>
          <p:nvPr/>
        </p:nvSpPr>
        <p:spPr>
          <a:xfrm>
            <a:off x="7964092" y="2186803"/>
            <a:ext cx="2407299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Εικόνα 6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9D8508F-C7FB-ED8C-D75D-0E5CD9BC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61">
            <a:off x="8102082" y="2643979"/>
            <a:ext cx="2131504" cy="1396281"/>
          </a:xfrm>
          <a:prstGeom prst="rect">
            <a:avLst/>
          </a:prstGeom>
        </p:spPr>
      </p:pic>
      <p:pic>
        <p:nvPicPr>
          <p:cNvPr id="17" name="Afbeelding 10">
            <a:extLst>
              <a:ext uri="{FF2B5EF4-FFF2-40B4-BE49-F238E27FC236}">
                <a16:creationId xmlns:a16="http://schemas.microsoft.com/office/drawing/2014/main" id="{E4313461-82A5-5233-AA19-AD5454FAD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274" y="4559757"/>
            <a:ext cx="926308" cy="395997"/>
          </a:xfrm>
          <a:prstGeom prst="rect">
            <a:avLst/>
          </a:prstGeom>
        </p:spPr>
      </p:pic>
      <p:pic>
        <p:nvPicPr>
          <p:cNvPr id="18" name="Afbeelding 11">
            <a:extLst>
              <a:ext uri="{FF2B5EF4-FFF2-40B4-BE49-F238E27FC236}">
                <a16:creationId xmlns:a16="http://schemas.microsoft.com/office/drawing/2014/main" id="{C481EA18-4E6A-7B8E-ED25-1683B2F79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379" y="4532411"/>
            <a:ext cx="1126854" cy="4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8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/>
        </p:nvGraphicFramePr>
        <p:xfrm>
          <a:off x="1115639" y="1673280"/>
          <a:ext cx="10609919" cy="487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Εικόνα 1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045ACBB-D3AA-267C-92D5-66BD498C8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6" y="5768737"/>
            <a:ext cx="1424367" cy="933058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8FAF4E40-28C0-B56E-4E6F-330B6E1D2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0"/>
            <a:ext cx="12191760" cy="1656671"/>
          </a:xfrm>
          <a:prstGeom prst="rect">
            <a:avLst/>
          </a:prstGeom>
          <a:gradFill rotWithShape="0">
            <a:gsLst>
              <a:gs pos="0">
                <a:srgbClr val="000000">
                  <a:alpha val="96000"/>
                </a:srgbClr>
              </a:gs>
              <a:gs pos="100000">
                <a:srgbClr val="2F5597"/>
              </a:gs>
            </a:gsLst>
            <a:lin ang="126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342AF64B-D3D8-4A5B-07B6-8DE0CD445909}"/>
              </a:ext>
            </a:extLst>
          </p:cNvPr>
          <p:cNvSpPr txBox="1">
            <a:spLocks/>
          </p:cNvSpPr>
          <p:nvPr/>
        </p:nvSpPr>
        <p:spPr>
          <a:xfrm>
            <a:off x="691138" y="222318"/>
            <a:ext cx="9795164" cy="12760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trike="noStrike" spc="-1" dirty="0">
                <a:solidFill>
                  <a:schemeClr val="bg1"/>
                </a:solidFill>
                <a:latin typeface="Cambria" panose="02040503050406030204" pitchFamily="18" charset="0"/>
              </a:rPr>
              <a:t>ONCA: Facilitating Activities at the European Level</a:t>
            </a:r>
            <a:endParaRPr lang="en-US" sz="4000" b="1" spc="-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Εικόνα 5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DCF6229-B3DA-9EB6-45C8-5F59293CD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71" y="179610"/>
            <a:ext cx="1759485" cy="1152583"/>
          </a:xfrm>
          <a:prstGeom prst="rect">
            <a:avLst/>
          </a:prstGeom>
        </p:spPr>
      </p:pic>
      <p:sp>
        <p:nvSpPr>
          <p:cNvPr id="7" name="Ορθογώνιο 6" descr="Statistics">
            <a:extLst>
              <a:ext uri="{FF2B5EF4-FFF2-40B4-BE49-F238E27FC236}">
                <a16:creationId xmlns:a16="http://schemas.microsoft.com/office/drawing/2014/main" id="{0F17A100-5C55-37E7-C6C2-C0B34CEA345B}"/>
              </a:ext>
            </a:extLst>
          </p:cNvPr>
          <p:cNvSpPr/>
          <p:nvPr/>
        </p:nvSpPr>
        <p:spPr>
          <a:xfrm>
            <a:off x="5135655" y="5500514"/>
            <a:ext cx="800854" cy="800854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8" name="Ορθογώνιο 7" descr="Blockchain with solid fill">
            <a:extLst>
              <a:ext uri="{FF2B5EF4-FFF2-40B4-BE49-F238E27FC236}">
                <a16:creationId xmlns:a16="http://schemas.microsoft.com/office/drawing/2014/main" id="{7F36DC4B-A81A-B9CE-7A31-D18A4324B8D9}"/>
              </a:ext>
            </a:extLst>
          </p:cNvPr>
          <p:cNvSpPr/>
          <p:nvPr/>
        </p:nvSpPr>
        <p:spPr>
          <a:xfrm>
            <a:off x="10757378" y="5500514"/>
            <a:ext cx="800854" cy="800854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434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nvtc42sb2ynz2774vvt6597cqrz54w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webextensions/webextension1.xml><?xml version="1.0" encoding="utf-8"?>
<we:webextension xmlns:we="http://schemas.microsoft.com/office/webextensions/webextension/2010/11" id="{8D3F7C3B-1AFD-0B4B-AAD4-AFEBFF28960C}">
  <we:reference id="wa104379261" version="4.3.0.0" store="el-GR" storeType="OMEX"/>
  <we:alternateReferences>
    <we:reference id="WA104379261" version="4.3.0.0" store="" storeType="OMEX"/>
  </we:alternateReferences>
  <we:properties>
    <we:property name="MENTIMETER_QUESTION_ID_KEY" value="&quot;6dmpppv9m89p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FC032A37-2634-F647-8847-3F0D0C3639B5}">
  <we:reference id="wa104379261" version="4.3.0.0" store="el-GR" storeType="OMEX"/>
  <we:alternateReferences>
    <we:reference id="WA104379261" version="4.3.0.0" store="" storeType="OMEX"/>
  </we:alternateReferences>
  <we:properties>
    <we:property name="MENTIMETER_QUESTION_ID_KEY" value="&quot;64pe7cgud47t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12C51077-E1E1-6548-A07F-ECA05E4E2C30}">
  <we:reference id="wa104379261" version="4.3.0.0" store="el-GR" storeType="OMEX"/>
  <we:alternateReferences>
    <we:reference id="WA104379261" version="4.3.0.0" store="" storeType="OMEX"/>
  </we:alternateReferences>
  <we:properties>
    <we:property name="MENTIMETER_QUESTION_ID_KEY" value="&quot;jh4umiwivjb3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5FF7262E-9A68-0F44-B8C2-ECACAD70A1E8}">
  <we:reference id="wa104379261" version="4.3.0.0" store="el-GR" storeType="OMEX"/>
  <we:alternateReferences>
    <we:reference id="WA104379261" version="4.3.0.0" store="" storeType="OMEX"/>
  </we:alternateReferences>
  <we:properties>
    <we:property name="MENTIMETER_QUESTION_ID_KEY" value="&quot;e6ph32qeuz3q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2915</Words>
  <Application>Microsoft Macintosh PowerPoint</Application>
  <PresentationFormat>Ευρεία οθόνη</PresentationFormat>
  <Paragraphs>438</Paragraphs>
  <Slides>43</Slides>
  <Notes>2</Notes>
  <HiddenSlides>15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Cambria</vt:lpstr>
      <vt:lpstr>Helvetica Light</vt:lpstr>
      <vt:lpstr>Roboto</vt:lpstr>
      <vt:lpstr>Symbol</vt:lpstr>
      <vt:lpstr>Times New Roman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Introduction Breaking down the numbers of #MAW2024..</vt:lpstr>
      <vt:lpstr>Παρουσίαση του PowerPoint</vt:lpstr>
      <vt:lpstr>Objectives Malnutrition Awareness Campaigns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Fundraising &amp; Funding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Laws Regarding Malnutrition Screening in Different Countries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Masterclass</dc:title>
  <dc:subject/>
  <dc:creator>Marianna Kalliostra</dc:creator>
  <dc:description/>
  <cp:lastModifiedBy>Konstantina Togka</cp:lastModifiedBy>
  <cp:revision>119</cp:revision>
  <dcterms:created xsi:type="dcterms:W3CDTF">2024-02-13T13:01:11Z</dcterms:created>
  <dcterms:modified xsi:type="dcterms:W3CDTF">2025-05-06T09:37:30Z</dcterms:modified>
  <dc:language>el-GR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13</vt:i4>
  </property>
</Properties>
</file>