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63" r:id="rId16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63A16D4-4EED-468C-A89A-B6499BD91CDE}">
          <p14:sldIdLst>
            <p14:sldId id="256"/>
            <p14:sldId id="257"/>
            <p14:sldId id="258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E1902D-C246-4119-B22B-911C796DB96B}" type="doc">
      <dgm:prSet loTypeId="urn:microsoft.com/office/officeart/2005/8/layout/hList1" loCatId="list" qsTypeId="urn:microsoft.com/office/officeart/2005/8/quickstyle/3d2" qsCatId="3D" csTypeId="urn:microsoft.com/office/officeart/2005/8/colors/accent5_4" csCatId="accent5" phldr="1"/>
      <dgm:spPr/>
      <dgm:t>
        <a:bodyPr/>
        <a:lstStyle/>
        <a:p>
          <a:endParaRPr lang="en-BE"/>
        </a:p>
      </dgm:t>
    </dgm:pt>
    <dgm:pt modelId="{77C38EE6-7A8A-439E-ACCF-B5CC5D0CFBA2}">
      <dgm:prSet/>
      <dgm:spPr/>
      <dgm:t>
        <a:bodyPr/>
        <a:lstStyle/>
        <a:p>
          <a:r>
            <a:rPr lang="en-BE" b="1" i="0" baseline="0" dirty="0"/>
            <a:t>What we know</a:t>
          </a:r>
          <a:endParaRPr lang="en-BE" dirty="0"/>
        </a:p>
      </dgm:t>
    </dgm:pt>
    <dgm:pt modelId="{1045CC06-FD77-409D-A610-DD0A046E0ECD}" type="parTrans" cxnId="{94A55EC3-C622-47D2-BD23-AA7F880E43B7}">
      <dgm:prSet/>
      <dgm:spPr/>
      <dgm:t>
        <a:bodyPr/>
        <a:lstStyle/>
        <a:p>
          <a:endParaRPr lang="en-BE"/>
        </a:p>
      </dgm:t>
    </dgm:pt>
    <dgm:pt modelId="{FAA5822B-D4A7-4F95-B4B3-2A20DB1BA0DA}" type="sibTrans" cxnId="{94A55EC3-C622-47D2-BD23-AA7F880E43B7}">
      <dgm:prSet/>
      <dgm:spPr/>
      <dgm:t>
        <a:bodyPr/>
        <a:lstStyle/>
        <a:p>
          <a:endParaRPr lang="en-BE"/>
        </a:p>
      </dgm:t>
    </dgm:pt>
    <dgm:pt modelId="{AB5903A5-5C42-4993-9719-82412F66D87F}">
      <dgm:prSet/>
      <dgm:spPr/>
      <dgm:t>
        <a:bodyPr/>
        <a:lstStyle/>
        <a:p>
          <a:r>
            <a:rPr lang="en-BE" b="1" i="0" baseline="0" dirty="0"/>
            <a:t>What we’ve heard</a:t>
          </a:r>
          <a:endParaRPr lang="en-BE" dirty="0"/>
        </a:p>
      </dgm:t>
    </dgm:pt>
    <dgm:pt modelId="{5DDA5951-0749-4F5B-A152-4D572558CAE5}" type="parTrans" cxnId="{7B788E3F-5DC5-4280-95BA-9FDA774ABF1D}">
      <dgm:prSet/>
      <dgm:spPr/>
      <dgm:t>
        <a:bodyPr/>
        <a:lstStyle/>
        <a:p>
          <a:endParaRPr lang="en-BE"/>
        </a:p>
      </dgm:t>
    </dgm:pt>
    <dgm:pt modelId="{C431E132-4D36-4680-BEDE-427198763A8D}" type="sibTrans" cxnId="{7B788E3F-5DC5-4280-95BA-9FDA774ABF1D}">
      <dgm:prSet/>
      <dgm:spPr/>
      <dgm:t>
        <a:bodyPr/>
        <a:lstStyle/>
        <a:p>
          <a:endParaRPr lang="en-BE"/>
        </a:p>
      </dgm:t>
    </dgm:pt>
    <dgm:pt modelId="{F6F45005-35AB-499D-8B2C-1FE9F0783221}">
      <dgm:prSet/>
      <dgm:spPr/>
      <dgm:t>
        <a:bodyPr/>
        <a:lstStyle/>
        <a:p>
          <a:r>
            <a:rPr lang="en-BE" b="1" i="0" baseline="0" dirty="0"/>
            <a:t>What’s next</a:t>
          </a:r>
          <a:endParaRPr lang="en-BE" dirty="0"/>
        </a:p>
      </dgm:t>
    </dgm:pt>
    <dgm:pt modelId="{37FC0BC0-9F01-4996-A6B3-C6216001AC24}" type="parTrans" cxnId="{B8E88648-60E7-436B-8B43-52E9B0948275}">
      <dgm:prSet/>
      <dgm:spPr/>
      <dgm:t>
        <a:bodyPr/>
        <a:lstStyle/>
        <a:p>
          <a:endParaRPr lang="en-BE"/>
        </a:p>
      </dgm:t>
    </dgm:pt>
    <dgm:pt modelId="{CA0BEC83-2796-428A-9A0F-9F05A2AE1939}" type="sibTrans" cxnId="{B8E88648-60E7-436B-8B43-52E9B0948275}">
      <dgm:prSet/>
      <dgm:spPr/>
      <dgm:t>
        <a:bodyPr/>
        <a:lstStyle/>
        <a:p>
          <a:endParaRPr lang="en-BE"/>
        </a:p>
      </dgm:t>
    </dgm:pt>
    <dgm:pt modelId="{D9384F9C-6E31-4251-A503-8D96F27CEA40}">
      <dgm:prSet/>
      <dgm:spPr/>
      <dgm:t>
        <a:bodyPr/>
        <a:lstStyle/>
        <a:p>
          <a:r>
            <a:rPr lang="en-BE" b="0" i="0" baseline="0"/>
            <a:t>Malnutrition is widespread, costly, and under-addressed</a:t>
          </a:r>
          <a:endParaRPr lang="en-BE"/>
        </a:p>
      </dgm:t>
    </dgm:pt>
    <dgm:pt modelId="{8EA9126C-AECA-430D-B7D0-14939DF616C5}" type="parTrans" cxnId="{2E34F4AB-5E66-4F15-A0B9-E3DF232C4696}">
      <dgm:prSet/>
      <dgm:spPr/>
      <dgm:t>
        <a:bodyPr/>
        <a:lstStyle/>
        <a:p>
          <a:endParaRPr lang="en-BE"/>
        </a:p>
      </dgm:t>
    </dgm:pt>
    <dgm:pt modelId="{CA3CD3B1-9B8C-409B-9CE8-8D6B74537AD9}" type="sibTrans" cxnId="{2E34F4AB-5E66-4F15-A0B9-E3DF232C4696}">
      <dgm:prSet/>
      <dgm:spPr/>
      <dgm:t>
        <a:bodyPr/>
        <a:lstStyle/>
        <a:p>
          <a:endParaRPr lang="en-BE"/>
        </a:p>
      </dgm:t>
    </dgm:pt>
    <dgm:pt modelId="{04E49B61-2929-4614-9A7B-416C68704290}">
      <dgm:prSet/>
      <dgm:spPr/>
      <dgm:t>
        <a:bodyPr/>
        <a:lstStyle/>
        <a:p>
          <a:r>
            <a:rPr lang="en-BE" b="0" i="0" baseline="0"/>
            <a:t>Policy gaps exist, and best practices are emerging </a:t>
          </a:r>
          <a:endParaRPr lang="en-BE"/>
        </a:p>
      </dgm:t>
    </dgm:pt>
    <dgm:pt modelId="{A440600F-0188-4058-915D-93930D0541B8}" type="parTrans" cxnId="{874FE505-8A5C-470C-84D7-6FFE7D72667C}">
      <dgm:prSet/>
      <dgm:spPr/>
      <dgm:t>
        <a:bodyPr/>
        <a:lstStyle/>
        <a:p>
          <a:endParaRPr lang="en-BE"/>
        </a:p>
      </dgm:t>
    </dgm:pt>
    <dgm:pt modelId="{A00BB7B1-4DE0-47DA-B66C-9160CE810C61}" type="sibTrans" cxnId="{874FE505-8A5C-470C-84D7-6FFE7D72667C}">
      <dgm:prSet/>
      <dgm:spPr/>
      <dgm:t>
        <a:bodyPr/>
        <a:lstStyle/>
        <a:p>
          <a:endParaRPr lang="en-BE"/>
        </a:p>
      </dgm:t>
    </dgm:pt>
    <dgm:pt modelId="{5B05401C-C2BA-45C6-A401-7218AE32FE8B}">
      <dgm:prSet/>
      <dgm:spPr/>
      <dgm:t>
        <a:bodyPr/>
        <a:lstStyle/>
        <a:p>
          <a:r>
            <a:rPr lang="en-BE" b="0" i="0" baseline="0"/>
            <a:t>Bridging that gap through EU policy tools</a:t>
          </a:r>
          <a:endParaRPr lang="en-BE"/>
        </a:p>
      </dgm:t>
    </dgm:pt>
    <dgm:pt modelId="{DBF7D3E9-3E50-42DD-83EB-C5C8750D655C}" type="parTrans" cxnId="{6340625E-C865-4A85-B751-1940B9B3255C}">
      <dgm:prSet/>
      <dgm:spPr/>
      <dgm:t>
        <a:bodyPr/>
        <a:lstStyle/>
        <a:p>
          <a:endParaRPr lang="en-BE"/>
        </a:p>
      </dgm:t>
    </dgm:pt>
    <dgm:pt modelId="{1876D8B0-B81E-40DD-AD87-05F4FFE4E20D}" type="sibTrans" cxnId="{6340625E-C865-4A85-B751-1940B9B3255C}">
      <dgm:prSet/>
      <dgm:spPr/>
      <dgm:t>
        <a:bodyPr/>
        <a:lstStyle/>
        <a:p>
          <a:endParaRPr lang="en-BE"/>
        </a:p>
      </dgm:t>
    </dgm:pt>
    <dgm:pt modelId="{7FE2909B-9EF1-46D0-A3EE-CDEEB31D8C56}" type="pres">
      <dgm:prSet presAssocID="{4CE1902D-C246-4119-B22B-911C796DB96B}" presName="Name0" presStyleCnt="0">
        <dgm:presLayoutVars>
          <dgm:dir/>
          <dgm:animLvl val="lvl"/>
          <dgm:resizeHandles val="exact"/>
        </dgm:presLayoutVars>
      </dgm:prSet>
      <dgm:spPr/>
    </dgm:pt>
    <dgm:pt modelId="{79214CAD-AD3C-4048-8E4F-ABE4A338263E}" type="pres">
      <dgm:prSet presAssocID="{77C38EE6-7A8A-439E-ACCF-B5CC5D0CFBA2}" presName="composite" presStyleCnt="0"/>
      <dgm:spPr/>
    </dgm:pt>
    <dgm:pt modelId="{4669DEC5-3B3F-4E19-8165-7B13B31C3223}" type="pres">
      <dgm:prSet presAssocID="{77C38EE6-7A8A-439E-ACCF-B5CC5D0CFBA2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FAA29A54-5DFC-4EC3-BF7A-34CF37CBB783}" type="pres">
      <dgm:prSet presAssocID="{77C38EE6-7A8A-439E-ACCF-B5CC5D0CFBA2}" presName="desTx" presStyleLbl="alignAccFollowNode1" presStyleIdx="0" presStyleCnt="3">
        <dgm:presLayoutVars>
          <dgm:bulletEnabled val="1"/>
        </dgm:presLayoutVars>
      </dgm:prSet>
      <dgm:spPr/>
    </dgm:pt>
    <dgm:pt modelId="{3E92E6F9-9C83-4F72-A0EF-4085B6FD73EE}" type="pres">
      <dgm:prSet presAssocID="{FAA5822B-D4A7-4F95-B4B3-2A20DB1BA0DA}" presName="space" presStyleCnt="0"/>
      <dgm:spPr/>
    </dgm:pt>
    <dgm:pt modelId="{6163BE7E-D9EC-4A52-8FA8-2D8769EC4E9B}" type="pres">
      <dgm:prSet presAssocID="{AB5903A5-5C42-4993-9719-82412F66D87F}" presName="composite" presStyleCnt="0"/>
      <dgm:spPr/>
    </dgm:pt>
    <dgm:pt modelId="{9BEDB273-A63E-47BB-BDAF-A3457BC471CA}" type="pres">
      <dgm:prSet presAssocID="{AB5903A5-5C42-4993-9719-82412F66D87F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568208C6-006A-40CF-973F-21C45A90F6D8}" type="pres">
      <dgm:prSet presAssocID="{AB5903A5-5C42-4993-9719-82412F66D87F}" presName="desTx" presStyleLbl="alignAccFollowNode1" presStyleIdx="1" presStyleCnt="3">
        <dgm:presLayoutVars>
          <dgm:bulletEnabled val="1"/>
        </dgm:presLayoutVars>
      </dgm:prSet>
      <dgm:spPr/>
    </dgm:pt>
    <dgm:pt modelId="{BAE5749A-497D-497B-8C30-4CA61D7657C4}" type="pres">
      <dgm:prSet presAssocID="{C431E132-4D36-4680-BEDE-427198763A8D}" presName="space" presStyleCnt="0"/>
      <dgm:spPr/>
    </dgm:pt>
    <dgm:pt modelId="{58F8F311-14EA-4E51-9A07-F409DFCA9ED5}" type="pres">
      <dgm:prSet presAssocID="{F6F45005-35AB-499D-8B2C-1FE9F0783221}" presName="composite" presStyleCnt="0"/>
      <dgm:spPr/>
    </dgm:pt>
    <dgm:pt modelId="{FBEDC8D7-B77A-443A-AAEE-B9C61E7328D6}" type="pres">
      <dgm:prSet presAssocID="{F6F45005-35AB-499D-8B2C-1FE9F0783221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4E7F0E31-9864-4C00-821B-AA73ACB63D99}" type="pres">
      <dgm:prSet presAssocID="{F6F45005-35AB-499D-8B2C-1FE9F0783221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874FE505-8A5C-470C-84D7-6FFE7D72667C}" srcId="{AB5903A5-5C42-4993-9719-82412F66D87F}" destId="{04E49B61-2929-4614-9A7B-416C68704290}" srcOrd="0" destOrd="0" parTransId="{A440600F-0188-4058-915D-93930D0541B8}" sibTransId="{A00BB7B1-4DE0-47DA-B66C-9160CE810C61}"/>
    <dgm:cxn modelId="{9F5C1924-5BE0-4CE2-82D3-A9C2D6A6C511}" type="presOf" srcId="{04E49B61-2929-4614-9A7B-416C68704290}" destId="{568208C6-006A-40CF-973F-21C45A90F6D8}" srcOrd="0" destOrd="0" presId="urn:microsoft.com/office/officeart/2005/8/layout/hList1"/>
    <dgm:cxn modelId="{7B788E3F-5DC5-4280-95BA-9FDA774ABF1D}" srcId="{4CE1902D-C246-4119-B22B-911C796DB96B}" destId="{AB5903A5-5C42-4993-9719-82412F66D87F}" srcOrd="1" destOrd="0" parTransId="{5DDA5951-0749-4F5B-A152-4D572558CAE5}" sibTransId="{C431E132-4D36-4680-BEDE-427198763A8D}"/>
    <dgm:cxn modelId="{6340625E-C865-4A85-B751-1940B9B3255C}" srcId="{F6F45005-35AB-499D-8B2C-1FE9F0783221}" destId="{5B05401C-C2BA-45C6-A401-7218AE32FE8B}" srcOrd="0" destOrd="0" parTransId="{DBF7D3E9-3E50-42DD-83EB-C5C8750D655C}" sibTransId="{1876D8B0-B81E-40DD-AD87-05F4FFE4E20D}"/>
    <dgm:cxn modelId="{CB623947-7972-4EE2-8A8B-6990EE8D0715}" type="presOf" srcId="{D9384F9C-6E31-4251-A503-8D96F27CEA40}" destId="{FAA29A54-5DFC-4EC3-BF7A-34CF37CBB783}" srcOrd="0" destOrd="0" presId="urn:microsoft.com/office/officeart/2005/8/layout/hList1"/>
    <dgm:cxn modelId="{B8E88648-60E7-436B-8B43-52E9B0948275}" srcId="{4CE1902D-C246-4119-B22B-911C796DB96B}" destId="{F6F45005-35AB-499D-8B2C-1FE9F0783221}" srcOrd="2" destOrd="0" parTransId="{37FC0BC0-9F01-4996-A6B3-C6216001AC24}" sibTransId="{CA0BEC83-2796-428A-9A0F-9F05A2AE1939}"/>
    <dgm:cxn modelId="{52BA146D-1341-4D19-9DB1-74D332026F10}" type="presOf" srcId="{5B05401C-C2BA-45C6-A401-7218AE32FE8B}" destId="{4E7F0E31-9864-4C00-821B-AA73ACB63D99}" srcOrd="0" destOrd="0" presId="urn:microsoft.com/office/officeart/2005/8/layout/hList1"/>
    <dgm:cxn modelId="{C50F0B71-E515-4A54-AFAD-D4AE1A0D0450}" type="presOf" srcId="{F6F45005-35AB-499D-8B2C-1FE9F0783221}" destId="{FBEDC8D7-B77A-443A-AAEE-B9C61E7328D6}" srcOrd="0" destOrd="0" presId="urn:microsoft.com/office/officeart/2005/8/layout/hList1"/>
    <dgm:cxn modelId="{0D117B84-2123-4B24-98FB-50555D1A71E4}" type="presOf" srcId="{4CE1902D-C246-4119-B22B-911C796DB96B}" destId="{7FE2909B-9EF1-46D0-A3EE-CDEEB31D8C56}" srcOrd="0" destOrd="0" presId="urn:microsoft.com/office/officeart/2005/8/layout/hList1"/>
    <dgm:cxn modelId="{2E162785-2959-46F4-823B-091C4AB20A5F}" type="presOf" srcId="{77C38EE6-7A8A-439E-ACCF-B5CC5D0CFBA2}" destId="{4669DEC5-3B3F-4E19-8165-7B13B31C3223}" srcOrd="0" destOrd="0" presId="urn:microsoft.com/office/officeart/2005/8/layout/hList1"/>
    <dgm:cxn modelId="{C3D15B8A-14DA-4552-89A6-0BD822A7EC42}" type="presOf" srcId="{AB5903A5-5C42-4993-9719-82412F66D87F}" destId="{9BEDB273-A63E-47BB-BDAF-A3457BC471CA}" srcOrd="0" destOrd="0" presId="urn:microsoft.com/office/officeart/2005/8/layout/hList1"/>
    <dgm:cxn modelId="{2E34F4AB-5E66-4F15-A0B9-E3DF232C4696}" srcId="{77C38EE6-7A8A-439E-ACCF-B5CC5D0CFBA2}" destId="{D9384F9C-6E31-4251-A503-8D96F27CEA40}" srcOrd="0" destOrd="0" parTransId="{8EA9126C-AECA-430D-B7D0-14939DF616C5}" sibTransId="{CA3CD3B1-9B8C-409B-9CE8-8D6B74537AD9}"/>
    <dgm:cxn modelId="{94A55EC3-C622-47D2-BD23-AA7F880E43B7}" srcId="{4CE1902D-C246-4119-B22B-911C796DB96B}" destId="{77C38EE6-7A8A-439E-ACCF-B5CC5D0CFBA2}" srcOrd="0" destOrd="0" parTransId="{1045CC06-FD77-409D-A610-DD0A046E0ECD}" sibTransId="{FAA5822B-D4A7-4F95-B4B3-2A20DB1BA0DA}"/>
    <dgm:cxn modelId="{CC47280D-96D7-4E3E-9F71-7F6E2D8BE62D}" type="presParOf" srcId="{7FE2909B-9EF1-46D0-A3EE-CDEEB31D8C56}" destId="{79214CAD-AD3C-4048-8E4F-ABE4A338263E}" srcOrd="0" destOrd="0" presId="urn:microsoft.com/office/officeart/2005/8/layout/hList1"/>
    <dgm:cxn modelId="{EAA65139-E715-4DF3-9FD3-B1D8932B4CBB}" type="presParOf" srcId="{79214CAD-AD3C-4048-8E4F-ABE4A338263E}" destId="{4669DEC5-3B3F-4E19-8165-7B13B31C3223}" srcOrd="0" destOrd="0" presId="urn:microsoft.com/office/officeart/2005/8/layout/hList1"/>
    <dgm:cxn modelId="{507E2597-E263-4B6F-B263-7360E2D3F682}" type="presParOf" srcId="{79214CAD-AD3C-4048-8E4F-ABE4A338263E}" destId="{FAA29A54-5DFC-4EC3-BF7A-34CF37CBB783}" srcOrd="1" destOrd="0" presId="urn:microsoft.com/office/officeart/2005/8/layout/hList1"/>
    <dgm:cxn modelId="{1922F199-78F1-44E4-9FC7-077FF66A0555}" type="presParOf" srcId="{7FE2909B-9EF1-46D0-A3EE-CDEEB31D8C56}" destId="{3E92E6F9-9C83-4F72-A0EF-4085B6FD73EE}" srcOrd="1" destOrd="0" presId="urn:microsoft.com/office/officeart/2005/8/layout/hList1"/>
    <dgm:cxn modelId="{3224A471-E87C-4ACA-9EC4-D4A9605E7651}" type="presParOf" srcId="{7FE2909B-9EF1-46D0-A3EE-CDEEB31D8C56}" destId="{6163BE7E-D9EC-4A52-8FA8-2D8769EC4E9B}" srcOrd="2" destOrd="0" presId="urn:microsoft.com/office/officeart/2005/8/layout/hList1"/>
    <dgm:cxn modelId="{711CC2C7-528D-4687-81DB-9F729E53CC43}" type="presParOf" srcId="{6163BE7E-D9EC-4A52-8FA8-2D8769EC4E9B}" destId="{9BEDB273-A63E-47BB-BDAF-A3457BC471CA}" srcOrd="0" destOrd="0" presId="urn:microsoft.com/office/officeart/2005/8/layout/hList1"/>
    <dgm:cxn modelId="{C8EB6A1D-DC85-49C7-AB99-5FBD3DF08A1E}" type="presParOf" srcId="{6163BE7E-D9EC-4A52-8FA8-2D8769EC4E9B}" destId="{568208C6-006A-40CF-973F-21C45A90F6D8}" srcOrd="1" destOrd="0" presId="urn:microsoft.com/office/officeart/2005/8/layout/hList1"/>
    <dgm:cxn modelId="{1A70D898-71DD-4E52-9992-A02A88D11432}" type="presParOf" srcId="{7FE2909B-9EF1-46D0-A3EE-CDEEB31D8C56}" destId="{BAE5749A-497D-497B-8C30-4CA61D7657C4}" srcOrd="3" destOrd="0" presId="urn:microsoft.com/office/officeart/2005/8/layout/hList1"/>
    <dgm:cxn modelId="{2853105B-9185-4B52-8A03-5B0DB6A862EE}" type="presParOf" srcId="{7FE2909B-9EF1-46D0-A3EE-CDEEB31D8C56}" destId="{58F8F311-14EA-4E51-9A07-F409DFCA9ED5}" srcOrd="4" destOrd="0" presId="urn:microsoft.com/office/officeart/2005/8/layout/hList1"/>
    <dgm:cxn modelId="{0EB045CA-3445-4DD6-A87C-AB6978007DE2}" type="presParOf" srcId="{58F8F311-14EA-4E51-9A07-F409DFCA9ED5}" destId="{FBEDC8D7-B77A-443A-AAEE-B9C61E7328D6}" srcOrd="0" destOrd="0" presId="urn:microsoft.com/office/officeart/2005/8/layout/hList1"/>
    <dgm:cxn modelId="{CBFB15CA-A84F-47AD-A4D7-CBCCA387F4C4}" type="presParOf" srcId="{58F8F311-14EA-4E51-9A07-F409DFCA9ED5}" destId="{4E7F0E31-9864-4C00-821B-AA73ACB63D9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921F185-2E7A-429F-AF39-0BF4E933CC25}" type="doc">
      <dgm:prSet loTypeId="urn:microsoft.com/office/officeart/2005/8/layout/process1" loCatId="process" qsTypeId="urn:microsoft.com/office/officeart/2005/8/quickstyle/3d1" qsCatId="3D" csTypeId="urn:microsoft.com/office/officeart/2005/8/colors/accent5_2" csCatId="accent5" phldr="1"/>
      <dgm:spPr/>
      <dgm:t>
        <a:bodyPr/>
        <a:lstStyle/>
        <a:p>
          <a:endParaRPr lang="en-BE"/>
        </a:p>
      </dgm:t>
    </dgm:pt>
    <dgm:pt modelId="{9C4A52DE-886F-498F-B040-2A305CBCF376}">
      <dgm:prSet/>
      <dgm:spPr/>
      <dgm:t>
        <a:bodyPr/>
        <a:lstStyle/>
        <a:p>
          <a:pPr algn="l"/>
          <a:r>
            <a:rPr lang="en-GB" b="1" dirty="0"/>
            <a:t>Checklist:</a:t>
          </a:r>
          <a:br>
            <a:rPr lang="en-GB" dirty="0"/>
          </a:br>
          <a:r>
            <a:rPr lang="en-BE" dirty="0"/>
            <a:t>✅ </a:t>
          </a:r>
          <a:r>
            <a:rPr lang="en-GB" dirty="0"/>
            <a:t>Appoint a national focal point for nutrition</a:t>
          </a:r>
          <a:br>
            <a:rPr lang="en-GB" dirty="0"/>
          </a:br>
          <a:r>
            <a:rPr lang="en-BE" dirty="0"/>
            <a:t>✅ </a:t>
          </a:r>
          <a:r>
            <a:rPr lang="en-GB" dirty="0"/>
            <a:t>Do a national “EU policy alignment” scan</a:t>
          </a:r>
          <a:br>
            <a:rPr lang="en-GB" dirty="0"/>
          </a:br>
          <a:r>
            <a:rPr lang="en-BE" dirty="0"/>
            <a:t>✅ </a:t>
          </a:r>
          <a:r>
            <a:rPr lang="en-GB" dirty="0"/>
            <a:t>Convene a cross-sector roundtable</a:t>
          </a:r>
          <a:br>
            <a:rPr lang="en-GB" dirty="0"/>
          </a:br>
          <a:endParaRPr lang="en-BE" dirty="0"/>
        </a:p>
      </dgm:t>
    </dgm:pt>
    <dgm:pt modelId="{37DA267F-8B5E-4388-B93D-2FBD494EFEB2}" type="parTrans" cxnId="{AC85B4A4-A3B8-44D2-9EFF-0248C3B92B92}">
      <dgm:prSet/>
      <dgm:spPr/>
      <dgm:t>
        <a:bodyPr/>
        <a:lstStyle/>
        <a:p>
          <a:endParaRPr lang="en-BE"/>
        </a:p>
      </dgm:t>
    </dgm:pt>
    <dgm:pt modelId="{32457A69-9EFF-4B80-9862-B1029951029A}" type="sibTrans" cxnId="{AC85B4A4-A3B8-44D2-9EFF-0248C3B92B92}">
      <dgm:prSet/>
      <dgm:spPr/>
      <dgm:t>
        <a:bodyPr/>
        <a:lstStyle/>
        <a:p>
          <a:endParaRPr lang="en-BE"/>
        </a:p>
      </dgm:t>
    </dgm:pt>
    <dgm:pt modelId="{9486ABA6-17C3-4C9E-902A-755976C70F67}" type="pres">
      <dgm:prSet presAssocID="{8921F185-2E7A-429F-AF39-0BF4E933CC25}" presName="Name0" presStyleCnt="0">
        <dgm:presLayoutVars>
          <dgm:dir/>
          <dgm:resizeHandles val="exact"/>
        </dgm:presLayoutVars>
      </dgm:prSet>
      <dgm:spPr/>
    </dgm:pt>
    <dgm:pt modelId="{51E03961-105C-4C26-9B0F-901A061594B9}" type="pres">
      <dgm:prSet presAssocID="{9C4A52DE-886F-498F-B040-2A305CBCF376}" presName="node" presStyleLbl="node1" presStyleIdx="0" presStyleCnt="1">
        <dgm:presLayoutVars>
          <dgm:bulletEnabled val="1"/>
        </dgm:presLayoutVars>
      </dgm:prSet>
      <dgm:spPr/>
    </dgm:pt>
  </dgm:ptLst>
  <dgm:cxnLst>
    <dgm:cxn modelId="{7387E197-ED3A-45A6-A125-C948FE31C018}" type="presOf" srcId="{9C4A52DE-886F-498F-B040-2A305CBCF376}" destId="{51E03961-105C-4C26-9B0F-901A061594B9}" srcOrd="0" destOrd="0" presId="urn:microsoft.com/office/officeart/2005/8/layout/process1"/>
    <dgm:cxn modelId="{AC85B4A4-A3B8-44D2-9EFF-0248C3B92B92}" srcId="{8921F185-2E7A-429F-AF39-0BF4E933CC25}" destId="{9C4A52DE-886F-498F-B040-2A305CBCF376}" srcOrd="0" destOrd="0" parTransId="{37DA267F-8B5E-4388-B93D-2FBD494EFEB2}" sibTransId="{32457A69-9EFF-4B80-9862-B1029951029A}"/>
    <dgm:cxn modelId="{41DB6BFB-8591-4E89-BAE3-EF5182934CDD}" type="presOf" srcId="{8921F185-2E7A-429F-AF39-0BF4E933CC25}" destId="{9486ABA6-17C3-4C9E-902A-755976C70F67}" srcOrd="0" destOrd="0" presId="urn:microsoft.com/office/officeart/2005/8/layout/process1"/>
    <dgm:cxn modelId="{B42DA275-B2EC-4648-A96C-DE367A7B8167}" type="presParOf" srcId="{9486ABA6-17C3-4C9E-902A-755976C70F67}" destId="{51E03961-105C-4C26-9B0F-901A061594B9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921F185-2E7A-429F-AF39-0BF4E933CC25}" type="doc">
      <dgm:prSet loTypeId="urn:microsoft.com/office/officeart/2005/8/layout/process1" loCatId="process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BE"/>
        </a:p>
      </dgm:t>
    </dgm:pt>
    <dgm:pt modelId="{E09F06EB-E033-4C21-9C94-D9CF38240AC2}">
      <dgm:prSet/>
      <dgm:spPr/>
      <dgm:t>
        <a:bodyPr/>
        <a:lstStyle/>
        <a:p>
          <a:r>
            <a:rPr lang="en-GB" i="1" dirty="0"/>
            <a:t>Policy is potential. Practice is power.</a:t>
          </a:r>
          <a:endParaRPr lang="en-BE" i="1" dirty="0"/>
        </a:p>
      </dgm:t>
    </dgm:pt>
    <dgm:pt modelId="{51972BE7-7FB0-4E47-B8EC-DC931281F7C0}" type="parTrans" cxnId="{2917D060-0E1E-4873-B2DD-0686B88DD399}">
      <dgm:prSet/>
      <dgm:spPr/>
      <dgm:t>
        <a:bodyPr/>
        <a:lstStyle/>
        <a:p>
          <a:endParaRPr lang="en-BE"/>
        </a:p>
      </dgm:t>
    </dgm:pt>
    <dgm:pt modelId="{29C602B0-86E7-4E10-A7BF-4EB1CA68D70D}" type="sibTrans" cxnId="{2917D060-0E1E-4873-B2DD-0686B88DD399}">
      <dgm:prSet/>
      <dgm:spPr/>
      <dgm:t>
        <a:bodyPr/>
        <a:lstStyle/>
        <a:p>
          <a:endParaRPr lang="en-BE"/>
        </a:p>
      </dgm:t>
    </dgm:pt>
    <dgm:pt modelId="{DB1B6EFA-F331-4E47-80B7-2B00701D7EBB}">
      <dgm:prSet/>
      <dgm:spPr/>
      <dgm:t>
        <a:bodyPr/>
        <a:lstStyle/>
        <a:p>
          <a:pPr>
            <a:buSzPts val="1000"/>
            <a:buFont typeface="Symbol" panose="05050102010706020507" pitchFamily="18" charset="2"/>
            <a:buChar char=""/>
          </a:pPr>
          <a:r>
            <a:rPr lang="en-BE" dirty="0"/>
            <a:t>Create a </a:t>
          </a:r>
          <a:r>
            <a:rPr lang="en-GB" b="1" dirty="0"/>
            <a:t>task force </a:t>
          </a:r>
          <a:r>
            <a:rPr lang="en-BE" dirty="0"/>
            <a:t>within ONCA to support EU policy alignment.</a:t>
          </a:r>
        </a:p>
      </dgm:t>
    </dgm:pt>
    <dgm:pt modelId="{AAFB18E3-B5A0-4CED-8712-5EE05CFCCB0B}" type="parTrans" cxnId="{A9BD968E-9F67-47AF-A066-A365CC503A5A}">
      <dgm:prSet/>
      <dgm:spPr/>
      <dgm:t>
        <a:bodyPr/>
        <a:lstStyle/>
        <a:p>
          <a:endParaRPr lang="en-BE"/>
        </a:p>
      </dgm:t>
    </dgm:pt>
    <dgm:pt modelId="{7FAE4926-1EB3-4927-B0AF-8FAA612F7F6A}" type="sibTrans" cxnId="{A9BD968E-9F67-47AF-A066-A365CC503A5A}">
      <dgm:prSet/>
      <dgm:spPr/>
      <dgm:t>
        <a:bodyPr/>
        <a:lstStyle/>
        <a:p>
          <a:endParaRPr lang="en-BE"/>
        </a:p>
      </dgm:t>
    </dgm:pt>
    <dgm:pt modelId="{D4D11FFA-431D-4CD2-8F6B-8B3BFA73A7E8}">
      <dgm:prSet/>
      <dgm:spPr/>
      <dgm:t>
        <a:bodyPr/>
        <a:lstStyle/>
        <a:p>
          <a:pPr>
            <a:buSzPts val="1000"/>
            <a:buFont typeface="Symbol" panose="05050102010706020507" pitchFamily="18" charset="2"/>
            <a:buChar char=""/>
          </a:pPr>
          <a:r>
            <a:rPr lang="en-BE"/>
            <a:t>Collect case studies of countries who leveraged EU tools.</a:t>
          </a:r>
        </a:p>
      </dgm:t>
    </dgm:pt>
    <dgm:pt modelId="{B20BCC1D-459C-4459-9820-EB3523B8CD69}" type="parTrans" cxnId="{7FCCA424-AB61-4B8F-A6B5-D566EF332330}">
      <dgm:prSet/>
      <dgm:spPr/>
      <dgm:t>
        <a:bodyPr/>
        <a:lstStyle/>
        <a:p>
          <a:endParaRPr lang="en-BE"/>
        </a:p>
      </dgm:t>
    </dgm:pt>
    <dgm:pt modelId="{9269E5F5-9D70-499F-81CD-2F4ED397C647}" type="sibTrans" cxnId="{7FCCA424-AB61-4B8F-A6B5-D566EF332330}">
      <dgm:prSet/>
      <dgm:spPr/>
      <dgm:t>
        <a:bodyPr/>
        <a:lstStyle/>
        <a:p>
          <a:endParaRPr lang="en-BE"/>
        </a:p>
      </dgm:t>
    </dgm:pt>
    <dgm:pt modelId="{9486ABA6-17C3-4C9E-902A-755976C70F67}" type="pres">
      <dgm:prSet presAssocID="{8921F185-2E7A-429F-AF39-0BF4E933CC25}" presName="Name0" presStyleCnt="0">
        <dgm:presLayoutVars>
          <dgm:dir/>
          <dgm:resizeHandles val="exact"/>
        </dgm:presLayoutVars>
      </dgm:prSet>
      <dgm:spPr/>
    </dgm:pt>
    <dgm:pt modelId="{30B74A89-B119-4A81-8D32-AF6A1C6C2591}" type="pres">
      <dgm:prSet presAssocID="{E09F06EB-E033-4C21-9C94-D9CF38240AC2}" presName="node" presStyleLbl="node1" presStyleIdx="0" presStyleCnt="3">
        <dgm:presLayoutVars>
          <dgm:bulletEnabled val="1"/>
        </dgm:presLayoutVars>
      </dgm:prSet>
      <dgm:spPr/>
    </dgm:pt>
    <dgm:pt modelId="{9D2862CA-E201-49E5-A23A-EBBE095AA74F}" type="pres">
      <dgm:prSet presAssocID="{29C602B0-86E7-4E10-A7BF-4EB1CA68D70D}" presName="sibTrans" presStyleLbl="sibTrans2D1" presStyleIdx="0" presStyleCnt="2"/>
      <dgm:spPr/>
    </dgm:pt>
    <dgm:pt modelId="{12D4739C-5A99-4934-A131-14002F987E95}" type="pres">
      <dgm:prSet presAssocID="{29C602B0-86E7-4E10-A7BF-4EB1CA68D70D}" presName="connectorText" presStyleLbl="sibTrans2D1" presStyleIdx="0" presStyleCnt="2"/>
      <dgm:spPr/>
    </dgm:pt>
    <dgm:pt modelId="{3261C280-547E-4930-A8B1-01F871138E9C}" type="pres">
      <dgm:prSet presAssocID="{DB1B6EFA-F331-4E47-80B7-2B00701D7EBB}" presName="node" presStyleLbl="node1" presStyleIdx="1" presStyleCnt="3">
        <dgm:presLayoutVars>
          <dgm:bulletEnabled val="1"/>
        </dgm:presLayoutVars>
      </dgm:prSet>
      <dgm:spPr/>
    </dgm:pt>
    <dgm:pt modelId="{ED987E83-501A-4198-816E-0C92257950CF}" type="pres">
      <dgm:prSet presAssocID="{7FAE4926-1EB3-4927-B0AF-8FAA612F7F6A}" presName="sibTrans" presStyleLbl="sibTrans2D1" presStyleIdx="1" presStyleCnt="2"/>
      <dgm:spPr/>
    </dgm:pt>
    <dgm:pt modelId="{4F06F3C7-2EE2-477F-BE1F-49094FDEA408}" type="pres">
      <dgm:prSet presAssocID="{7FAE4926-1EB3-4927-B0AF-8FAA612F7F6A}" presName="connectorText" presStyleLbl="sibTrans2D1" presStyleIdx="1" presStyleCnt="2"/>
      <dgm:spPr/>
    </dgm:pt>
    <dgm:pt modelId="{FEA4481B-7D22-43C8-8D25-3F8D3DF1790F}" type="pres">
      <dgm:prSet presAssocID="{D4D11FFA-431D-4CD2-8F6B-8B3BFA73A7E8}" presName="node" presStyleLbl="node1" presStyleIdx="2" presStyleCnt="3">
        <dgm:presLayoutVars>
          <dgm:bulletEnabled val="1"/>
        </dgm:presLayoutVars>
      </dgm:prSet>
      <dgm:spPr/>
    </dgm:pt>
  </dgm:ptLst>
  <dgm:cxnLst>
    <dgm:cxn modelId="{7FCCA424-AB61-4B8F-A6B5-D566EF332330}" srcId="{8921F185-2E7A-429F-AF39-0BF4E933CC25}" destId="{D4D11FFA-431D-4CD2-8F6B-8B3BFA73A7E8}" srcOrd="2" destOrd="0" parTransId="{B20BCC1D-459C-4459-9820-EB3523B8CD69}" sibTransId="{9269E5F5-9D70-499F-81CD-2F4ED397C647}"/>
    <dgm:cxn modelId="{985B0038-C32A-42CF-BCC4-5DB938C6C639}" type="presOf" srcId="{E09F06EB-E033-4C21-9C94-D9CF38240AC2}" destId="{30B74A89-B119-4A81-8D32-AF6A1C6C2591}" srcOrd="0" destOrd="0" presId="urn:microsoft.com/office/officeart/2005/8/layout/process1"/>
    <dgm:cxn modelId="{5279A93A-8031-45BD-AFC3-DB4529B917D3}" type="presOf" srcId="{7FAE4926-1EB3-4927-B0AF-8FAA612F7F6A}" destId="{4F06F3C7-2EE2-477F-BE1F-49094FDEA408}" srcOrd="1" destOrd="0" presId="urn:microsoft.com/office/officeart/2005/8/layout/process1"/>
    <dgm:cxn modelId="{2917D060-0E1E-4873-B2DD-0686B88DD399}" srcId="{8921F185-2E7A-429F-AF39-0BF4E933CC25}" destId="{E09F06EB-E033-4C21-9C94-D9CF38240AC2}" srcOrd="0" destOrd="0" parTransId="{51972BE7-7FB0-4E47-B8EC-DC931281F7C0}" sibTransId="{29C602B0-86E7-4E10-A7BF-4EB1CA68D70D}"/>
    <dgm:cxn modelId="{28587D76-C2D1-4BA0-9329-B479C44DF784}" type="presOf" srcId="{D4D11FFA-431D-4CD2-8F6B-8B3BFA73A7E8}" destId="{FEA4481B-7D22-43C8-8D25-3F8D3DF1790F}" srcOrd="0" destOrd="0" presId="urn:microsoft.com/office/officeart/2005/8/layout/process1"/>
    <dgm:cxn modelId="{F6BE3E57-E773-4CCF-A4BF-E90461A41F92}" type="presOf" srcId="{DB1B6EFA-F331-4E47-80B7-2B00701D7EBB}" destId="{3261C280-547E-4930-A8B1-01F871138E9C}" srcOrd="0" destOrd="0" presId="urn:microsoft.com/office/officeart/2005/8/layout/process1"/>
    <dgm:cxn modelId="{2E96698D-FF2F-41C2-AED0-88B77A2E0E14}" type="presOf" srcId="{29C602B0-86E7-4E10-A7BF-4EB1CA68D70D}" destId="{9D2862CA-E201-49E5-A23A-EBBE095AA74F}" srcOrd="0" destOrd="0" presId="urn:microsoft.com/office/officeart/2005/8/layout/process1"/>
    <dgm:cxn modelId="{A9BD968E-9F67-47AF-A066-A365CC503A5A}" srcId="{8921F185-2E7A-429F-AF39-0BF4E933CC25}" destId="{DB1B6EFA-F331-4E47-80B7-2B00701D7EBB}" srcOrd="1" destOrd="0" parTransId="{AAFB18E3-B5A0-4CED-8712-5EE05CFCCB0B}" sibTransId="{7FAE4926-1EB3-4927-B0AF-8FAA612F7F6A}"/>
    <dgm:cxn modelId="{201FBFE3-5803-4027-925B-F89812FD5F4A}" type="presOf" srcId="{29C602B0-86E7-4E10-A7BF-4EB1CA68D70D}" destId="{12D4739C-5A99-4934-A131-14002F987E95}" srcOrd="1" destOrd="0" presId="urn:microsoft.com/office/officeart/2005/8/layout/process1"/>
    <dgm:cxn modelId="{495512ED-E908-4ACB-A578-88B090CFE4E6}" type="presOf" srcId="{7FAE4926-1EB3-4927-B0AF-8FAA612F7F6A}" destId="{ED987E83-501A-4198-816E-0C92257950CF}" srcOrd="0" destOrd="0" presId="urn:microsoft.com/office/officeart/2005/8/layout/process1"/>
    <dgm:cxn modelId="{41DB6BFB-8591-4E89-BAE3-EF5182934CDD}" type="presOf" srcId="{8921F185-2E7A-429F-AF39-0BF4E933CC25}" destId="{9486ABA6-17C3-4C9E-902A-755976C70F67}" srcOrd="0" destOrd="0" presId="urn:microsoft.com/office/officeart/2005/8/layout/process1"/>
    <dgm:cxn modelId="{A4DAB684-0EA4-4C99-9FD6-08B1C74D85BD}" type="presParOf" srcId="{9486ABA6-17C3-4C9E-902A-755976C70F67}" destId="{30B74A89-B119-4A81-8D32-AF6A1C6C2591}" srcOrd="0" destOrd="0" presId="urn:microsoft.com/office/officeart/2005/8/layout/process1"/>
    <dgm:cxn modelId="{8E54514C-173B-440B-B430-351893E053E4}" type="presParOf" srcId="{9486ABA6-17C3-4C9E-902A-755976C70F67}" destId="{9D2862CA-E201-49E5-A23A-EBBE095AA74F}" srcOrd="1" destOrd="0" presId="urn:microsoft.com/office/officeart/2005/8/layout/process1"/>
    <dgm:cxn modelId="{5D2FBA7C-BB9C-4C4B-84DA-C9B70FA45112}" type="presParOf" srcId="{9D2862CA-E201-49E5-A23A-EBBE095AA74F}" destId="{12D4739C-5A99-4934-A131-14002F987E95}" srcOrd="0" destOrd="0" presId="urn:microsoft.com/office/officeart/2005/8/layout/process1"/>
    <dgm:cxn modelId="{FB234DF6-1F0E-4496-8DAB-65BEC389B75F}" type="presParOf" srcId="{9486ABA6-17C3-4C9E-902A-755976C70F67}" destId="{3261C280-547E-4930-A8B1-01F871138E9C}" srcOrd="2" destOrd="0" presId="urn:microsoft.com/office/officeart/2005/8/layout/process1"/>
    <dgm:cxn modelId="{E5912EF6-B316-4AFC-90B8-87AEED447E13}" type="presParOf" srcId="{9486ABA6-17C3-4C9E-902A-755976C70F67}" destId="{ED987E83-501A-4198-816E-0C92257950CF}" srcOrd="3" destOrd="0" presId="urn:microsoft.com/office/officeart/2005/8/layout/process1"/>
    <dgm:cxn modelId="{7353ACFA-A4B1-4056-85E8-84E82210B8EF}" type="presParOf" srcId="{ED987E83-501A-4198-816E-0C92257950CF}" destId="{4F06F3C7-2EE2-477F-BE1F-49094FDEA408}" srcOrd="0" destOrd="0" presId="urn:microsoft.com/office/officeart/2005/8/layout/process1"/>
    <dgm:cxn modelId="{3AB9E6F6-D3DB-4F27-BE51-6817336BC1AA}" type="presParOf" srcId="{9486ABA6-17C3-4C9E-902A-755976C70F67}" destId="{FEA4481B-7D22-43C8-8D25-3F8D3DF1790F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921F185-2E7A-429F-AF39-0BF4E933CC25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BE"/>
        </a:p>
      </dgm:t>
    </dgm:pt>
    <dgm:pt modelId="{E09F06EB-E033-4C21-9C94-D9CF38240AC2}">
      <dgm:prSet/>
      <dgm:spPr/>
      <dgm:t>
        <a:bodyPr/>
        <a:lstStyle/>
        <a:p>
          <a:r>
            <a:rPr lang="en-GB" dirty="0"/>
            <a:t>EU policies exist—let’s activate them.</a:t>
          </a:r>
          <a:endParaRPr lang="en-BE" i="1" dirty="0"/>
        </a:p>
      </dgm:t>
    </dgm:pt>
    <dgm:pt modelId="{51972BE7-7FB0-4E47-B8EC-DC931281F7C0}" type="parTrans" cxnId="{2917D060-0E1E-4873-B2DD-0686B88DD399}">
      <dgm:prSet/>
      <dgm:spPr/>
      <dgm:t>
        <a:bodyPr/>
        <a:lstStyle/>
        <a:p>
          <a:endParaRPr lang="en-BE"/>
        </a:p>
      </dgm:t>
    </dgm:pt>
    <dgm:pt modelId="{29C602B0-86E7-4E10-A7BF-4EB1CA68D70D}" type="sibTrans" cxnId="{2917D060-0E1E-4873-B2DD-0686B88DD399}">
      <dgm:prSet/>
      <dgm:spPr/>
      <dgm:t>
        <a:bodyPr/>
        <a:lstStyle/>
        <a:p>
          <a:endParaRPr lang="en-BE"/>
        </a:p>
      </dgm:t>
    </dgm:pt>
    <dgm:pt modelId="{5C003E4C-23E4-4811-9DBB-745A322AC626}">
      <dgm:prSet/>
      <dgm:spPr/>
      <dgm:t>
        <a:bodyPr/>
        <a:lstStyle/>
        <a:p>
          <a:pPr>
            <a:buNone/>
          </a:pPr>
          <a:r>
            <a:rPr lang="en-GB"/>
            <a:t>National action means aligning, incentivizing, tracking.</a:t>
          </a:r>
        </a:p>
      </dgm:t>
    </dgm:pt>
    <dgm:pt modelId="{7DD3D416-3842-4F9E-99AC-1271A754B495}" type="parTrans" cxnId="{0E7102C0-7007-4CDB-849F-5987378A8658}">
      <dgm:prSet/>
      <dgm:spPr/>
      <dgm:t>
        <a:bodyPr/>
        <a:lstStyle/>
        <a:p>
          <a:endParaRPr lang="en-BE"/>
        </a:p>
      </dgm:t>
    </dgm:pt>
    <dgm:pt modelId="{460BC8AD-EF93-41A0-8567-DEE0A472564D}" type="sibTrans" cxnId="{0E7102C0-7007-4CDB-849F-5987378A8658}">
      <dgm:prSet/>
      <dgm:spPr/>
      <dgm:t>
        <a:bodyPr/>
        <a:lstStyle/>
        <a:p>
          <a:endParaRPr lang="en-BE"/>
        </a:p>
      </dgm:t>
    </dgm:pt>
    <dgm:pt modelId="{704E0097-E82B-4236-97E0-4405826907FE}">
      <dgm:prSet/>
      <dgm:spPr/>
      <dgm:t>
        <a:bodyPr/>
        <a:lstStyle/>
        <a:p>
          <a:pPr>
            <a:buNone/>
          </a:pPr>
          <a:r>
            <a:rPr lang="en-GB"/>
            <a:t>Stakeholders need to co-own the process.</a:t>
          </a:r>
        </a:p>
      </dgm:t>
    </dgm:pt>
    <dgm:pt modelId="{8ED17C87-0C72-42B2-A53E-96AC6CE750F8}" type="parTrans" cxnId="{7A437726-4CBC-4E3E-B763-374A4372B8B6}">
      <dgm:prSet/>
      <dgm:spPr/>
      <dgm:t>
        <a:bodyPr/>
        <a:lstStyle/>
        <a:p>
          <a:endParaRPr lang="en-BE"/>
        </a:p>
      </dgm:t>
    </dgm:pt>
    <dgm:pt modelId="{F15C29D8-C532-43F7-AC9D-8C653FE20587}" type="sibTrans" cxnId="{7A437726-4CBC-4E3E-B763-374A4372B8B6}">
      <dgm:prSet/>
      <dgm:spPr/>
      <dgm:t>
        <a:bodyPr/>
        <a:lstStyle/>
        <a:p>
          <a:endParaRPr lang="en-BE"/>
        </a:p>
      </dgm:t>
    </dgm:pt>
    <dgm:pt modelId="{6A316083-49A8-490A-B61C-CB0E528ACB93}">
      <dgm:prSet/>
      <dgm:spPr/>
      <dgm:t>
        <a:bodyPr/>
        <a:lstStyle/>
        <a:p>
          <a:pPr>
            <a:buNone/>
          </a:pPr>
          <a:r>
            <a:rPr lang="en-GB"/>
            <a:t>Use tools like the European Semester and EU4Health.</a:t>
          </a:r>
        </a:p>
      </dgm:t>
    </dgm:pt>
    <dgm:pt modelId="{A971DE21-1F27-4422-88EF-37E4CA31F382}" type="parTrans" cxnId="{563219AA-3469-4F57-A6F8-8391BDE76BDB}">
      <dgm:prSet/>
      <dgm:spPr/>
      <dgm:t>
        <a:bodyPr/>
        <a:lstStyle/>
        <a:p>
          <a:endParaRPr lang="en-BE"/>
        </a:p>
      </dgm:t>
    </dgm:pt>
    <dgm:pt modelId="{C4D97045-8592-45B5-811F-DB932969934F}" type="sibTrans" cxnId="{563219AA-3469-4F57-A6F8-8391BDE76BDB}">
      <dgm:prSet/>
      <dgm:spPr/>
      <dgm:t>
        <a:bodyPr/>
        <a:lstStyle/>
        <a:p>
          <a:endParaRPr lang="en-BE"/>
        </a:p>
      </dgm:t>
    </dgm:pt>
    <dgm:pt modelId="{83BAB856-A546-4A25-A651-3E3D7EF36ED7}">
      <dgm:prSet/>
      <dgm:spPr/>
      <dgm:t>
        <a:bodyPr/>
        <a:lstStyle/>
        <a:p>
          <a:r>
            <a:rPr lang="en-GB"/>
            <a:t>Start now, collaborate widely.</a:t>
          </a:r>
        </a:p>
      </dgm:t>
    </dgm:pt>
    <dgm:pt modelId="{CF477625-74FC-41CD-A906-5B40A7CAEDDE}" type="parTrans" cxnId="{02A060C9-CE07-45A7-B72E-9C7AFACFD0E9}">
      <dgm:prSet/>
      <dgm:spPr/>
      <dgm:t>
        <a:bodyPr/>
        <a:lstStyle/>
        <a:p>
          <a:endParaRPr lang="en-BE"/>
        </a:p>
      </dgm:t>
    </dgm:pt>
    <dgm:pt modelId="{B8AAD8E1-E8B0-4384-9F40-F4ECD662CBE5}" type="sibTrans" cxnId="{02A060C9-CE07-45A7-B72E-9C7AFACFD0E9}">
      <dgm:prSet/>
      <dgm:spPr/>
      <dgm:t>
        <a:bodyPr/>
        <a:lstStyle/>
        <a:p>
          <a:endParaRPr lang="en-BE"/>
        </a:p>
      </dgm:t>
    </dgm:pt>
    <dgm:pt modelId="{F696C944-F994-448C-A937-85150AFCC6C7}" type="pres">
      <dgm:prSet presAssocID="{8921F185-2E7A-429F-AF39-0BF4E933CC25}" presName="Name0" presStyleCnt="0">
        <dgm:presLayoutVars>
          <dgm:chMax val="7"/>
          <dgm:chPref val="7"/>
          <dgm:dir/>
        </dgm:presLayoutVars>
      </dgm:prSet>
      <dgm:spPr/>
    </dgm:pt>
    <dgm:pt modelId="{9DD6E579-F35A-41D2-A85C-3B6C72D64B44}" type="pres">
      <dgm:prSet presAssocID="{8921F185-2E7A-429F-AF39-0BF4E933CC25}" presName="Name1" presStyleCnt="0"/>
      <dgm:spPr/>
    </dgm:pt>
    <dgm:pt modelId="{26CA9506-C8B1-4689-9FBB-DCD0254D475F}" type="pres">
      <dgm:prSet presAssocID="{8921F185-2E7A-429F-AF39-0BF4E933CC25}" presName="cycle" presStyleCnt="0"/>
      <dgm:spPr/>
    </dgm:pt>
    <dgm:pt modelId="{C8880753-572D-4089-8F09-1B5A071964B3}" type="pres">
      <dgm:prSet presAssocID="{8921F185-2E7A-429F-AF39-0BF4E933CC25}" presName="srcNode" presStyleLbl="node1" presStyleIdx="0" presStyleCnt="5"/>
      <dgm:spPr/>
    </dgm:pt>
    <dgm:pt modelId="{96A937E1-353F-4517-B9F8-D28C72A98D8A}" type="pres">
      <dgm:prSet presAssocID="{8921F185-2E7A-429F-AF39-0BF4E933CC25}" presName="conn" presStyleLbl="parChTrans1D2" presStyleIdx="0" presStyleCnt="1"/>
      <dgm:spPr/>
    </dgm:pt>
    <dgm:pt modelId="{5F1CC15F-AD17-4863-97E6-74951D58F291}" type="pres">
      <dgm:prSet presAssocID="{8921F185-2E7A-429F-AF39-0BF4E933CC25}" presName="extraNode" presStyleLbl="node1" presStyleIdx="0" presStyleCnt="5"/>
      <dgm:spPr/>
    </dgm:pt>
    <dgm:pt modelId="{8B656B33-6D4D-4111-86B0-EA23A0D8EF05}" type="pres">
      <dgm:prSet presAssocID="{8921F185-2E7A-429F-AF39-0BF4E933CC25}" presName="dstNode" presStyleLbl="node1" presStyleIdx="0" presStyleCnt="5"/>
      <dgm:spPr/>
    </dgm:pt>
    <dgm:pt modelId="{D5293C35-6B05-4BE1-8F96-9951B6C35FEC}" type="pres">
      <dgm:prSet presAssocID="{E09F06EB-E033-4C21-9C94-D9CF38240AC2}" presName="text_1" presStyleLbl="node1" presStyleIdx="0" presStyleCnt="5">
        <dgm:presLayoutVars>
          <dgm:bulletEnabled val="1"/>
        </dgm:presLayoutVars>
      </dgm:prSet>
      <dgm:spPr/>
    </dgm:pt>
    <dgm:pt modelId="{068C1A67-9FAC-400E-8732-2595535327AE}" type="pres">
      <dgm:prSet presAssocID="{E09F06EB-E033-4C21-9C94-D9CF38240AC2}" presName="accent_1" presStyleCnt="0"/>
      <dgm:spPr/>
    </dgm:pt>
    <dgm:pt modelId="{DB5600F6-AF74-4180-8A0E-4CD4B1FABEDD}" type="pres">
      <dgm:prSet presAssocID="{E09F06EB-E033-4C21-9C94-D9CF38240AC2}" presName="accentRepeatNode" presStyleLbl="solidFgAcc1" presStyleIdx="0" presStyleCnt="5"/>
      <dgm:spPr/>
    </dgm:pt>
    <dgm:pt modelId="{D34F428A-4051-4AF1-BCBF-14A774285DF3}" type="pres">
      <dgm:prSet presAssocID="{5C003E4C-23E4-4811-9DBB-745A322AC626}" presName="text_2" presStyleLbl="node1" presStyleIdx="1" presStyleCnt="5">
        <dgm:presLayoutVars>
          <dgm:bulletEnabled val="1"/>
        </dgm:presLayoutVars>
      </dgm:prSet>
      <dgm:spPr/>
    </dgm:pt>
    <dgm:pt modelId="{4808BF59-1079-42D0-9292-A50F6B252443}" type="pres">
      <dgm:prSet presAssocID="{5C003E4C-23E4-4811-9DBB-745A322AC626}" presName="accent_2" presStyleCnt="0"/>
      <dgm:spPr/>
    </dgm:pt>
    <dgm:pt modelId="{AA215F7F-7EC5-44DA-A400-4F804EA52421}" type="pres">
      <dgm:prSet presAssocID="{5C003E4C-23E4-4811-9DBB-745A322AC626}" presName="accentRepeatNode" presStyleLbl="solidFgAcc1" presStyleIdx="1" presStyleCnt="5"/>
      <dgm:spPr/>
    </dgm:pt>
    <dgm:pt modelId="{D201B986-A17B-467B-88D4-C6EEC739A13C}" type="pres">
      <dgm:prSet presAssocID="{704E0097-E82B-4236-97E0-4405826907FE}" presName="text_3" presStyleLbl="node1" presStyleIdx="2" presStyleCnt="5">
        <dgm:presLayoutVars>
          <dgm:bulletEnabled val="1"/>
        </dgm:presLayoutVars>
      </dgm:prSet>
      <dgm:spPr/>
    </dgm:pt>
    <dgm:pt modelId="{2712643B-0C2B-49ED-B41F-482FEA63B2B6}" type="pres">
      <dgm:prSet presAssocID="{704E0097-E82B-4236-97E0-4405826907FE}" presName="accent_3" presStyleCnt="0"/>
      <dgm:spPr/>
    </dgm:pt>
    <dgm:pt modelId="{47BC1AD5-13AA-401D-B1F0-FB2876A1C11F}" type="pres">
      <dgm:prSet presAssocID="{704E0097-E82B-4236-97E0-4405826907FE}" presName="accentRepeatNode" presStyleLbl="solidFgAcc1" presStyleIdx="2" presStyleCnt="5"/>
      <dgm:spPr/>
    </dgm:pt>
    <dgm:pt modelId="{9C245992-E0BA-499F-A386-F9EDE27419E4}" type="pres">
      <dgm:prSet presAssocID="{6A316083-49A8-490A-B61C-CB0E528ACB93}" presName="text_4" presStyleLbl="node1" presStyleIdx="3" presStyleCnt="5">
        <dgm:presLayoutVars>
          <dgm:bulletEnabled val="1"/>
        </dgm:presLayoutVars>
      </dgm:prSet>
      <dgm:spPr/>
    </dgm:pt>
    <dgm:pt modelId="{A7581BF6-4563-46A8-8516-43BA714CA3C0}" type="pres">
      <dgm:prSet presAssocID="{6A316083-49A8-490A-B61C-CB0E528ACB93}" presName="accent_4" presStyleCnt="0"/>
      <dgm:spPr/>
    </dgm:pt>
    <dgm:pt modelId="{DA584F67-1C68-439A-83C5-6A97E8B7DF99}" type="pres">
      <dgm:prSet presAssocID="{6A316083-49A8-490A-B61C-CB0E528ACB93}" presName="accentRepeatNode" presStyleLbl="solidFgAcc1" presStyleIdx="3" presStyleCnt="5"/>
      <dgm:spPr/>
    </dgm:pt>
    <dgm:pt modelId="{D0F906B3-2ED9-4BFB-80C2-91D763EB99DE}" type="pres">
      <dgm:prSet presAssocID="{83BAB856-A546-4A25-A651-3E3D7EF36ED7}" presName="text_5" presStyleLbl="node1" presStyleIdx="4" presStyleCnt="5">
        <dgm:presLayoutVars>
          <dgm:bulletEnabled val="1"/>
        </dgm:presLayoutVars>
      </dgm:prSet>
      <dgm:spPr/>
    </dgm:pt>
    <dgm:pt modelId="{7E1E9F98-6E88-4C15-A914-03C22103BFBB}" type="pres">
      <dgm:prSet presAssocID="{83BAB856-A546-4A25-A651-3E3D7EF36ED7}" presName="accent_5" presStyleCnt="0"/>
      <dgm:spPr/>
    </dgm:pt>
    <dgm:pt modelId="{FD54AF95-1B4F-4427-9999-227F54FA65CC}" type="pres">
      <dgm:prSet presAssocID="{83BAB856-A546-4A25-A651-3E3D7EF36ED7}" presName="accentRepeatNode" presStyleLbl="solidFgAcc1" presStyleIdx="4" presStyleCnt="5"/>
      <dgm:spPr/>
    </dgm:pt>
  </dgm:ptLst>
  <dgm:cxnLst>
    <dgm:cxn modelId="{6E0AD00B-15B9-4708-8697-005B0B6305A0}" type="presOf" srcId="{83BAB856-A546-4A25-A651-3E3D7EF36ED7}" destId="{D0F906B3-2ED9-4BFB-80C2-91D763EB99DE}" srcOrd="0" destOrd="0" presId="urn:microsoft.com/office/officeart/2008/layout/VerticalCurvedList"/>
    <dgm:cxn modelId="{41E9BC1C-BDEB-4318-AFB7-2E98FCEAC81C}" type="presOf" srcId="{E09F06EB-E033-4C21-9C94-D9CF38240AC2}" destId="{D5293C35-6B05-4BE1-8F96-9951B6C35FEC}" srcOrd="0" destOrd="0" presId="urn:microsoft.com/office/officeart/2008/layout/VerticalCurvedList"/>
    <dgm:cxn modelId="{7A437726-4CBC-4E3E-B763-374A4372B8B6}" srcId="{8921F185-2E7A-429F-AF39-0BF4E933CC25}" destId="{704E0097-E82B-4236-97E0-4405826907FE}" srcOrd="2" destOrd="0" parTransId="{8ED17C87-0C72-42B2-A53E-96AC6CE750F8}" sibTransId="{F15C29D8-C532-43F7-AC9D-8C653FE20587}"/>
    <dgm:cxn modelId="{2917D060-0E1E-4873-B2DD-0686B88DD399}" srcId="{8921F185-2E7A-429F-AF39-0BF4E933CC25}" destId="{E09F06EB-E033-4C21-9C94-D9CF38240AC2}" srcOrd="0" destOrd="0" parTransId="{51972BE7-7FB0-4E47-B8EC-DC931281F7C0}" sibTransId="{29C602B0-86E7-4E10-A7BF-4EB1CA68D70D}"/>
    <dgm:cxn modelId="{FD4A1D48-7B39-42AF-95C4-BBB398EB4E97}" type="presOf" srcId="{8921F185-2E7A-429F-AF39-0BF4E933CC25}" destId="{F696C944-F994-448C-A937-85150AFCC6C7}" srcOrd="0" destOrd="0" presId="urn:microsoft.com/office/officeart/2008/layout/VerticalCurvedList"/>
    <dgm:cxn modelId="{A1FD5A52-8246-408D-B4B7-CCB5128700AA}" type="presOf" srcId="{29C602B0-86E7-4E10-A7BF-4EB1CA68D70D}" destId="{96A937E1-353F-4517-B9F8-D28C72A98D8A}" srcOrd="0" destOrd="0" presId="urn:microsoft.com/office/officeart/2008/layout/VerticalCurvedList"/>
    <dgm:cxn modelId="{58493F7D-58F4-42DC-B5A8-921E9150DDCA}" type="presOf" srcId="{5C003E4C-23E4-4811-9DBB-745A322AC626}" destId="{D34F428A-4051-4AF1-BCBF-14A774285DF3}" srcOrd="0" destOrd="0" presId="urn:microsoft.com/office/officeart/2008/layout/VerticalCurvedList"/>
    <dgm:cxn modelId="{92E137A1-3F08-44CA-BA11-5E169F8F3B90}" type="presOf" srcId="{6A316083-49A8-490A-B61C-CB0E528ACB93}" destId="{9C245992-E0BA-499F-A386-F9EDE27419E4}" srcOrd="0" destOrd="0" presId="urn:microsoft.com/office/officeart/2008/layout/VerticalCurvedList"/>
    <dgm:cxn modelId="{563219AA-3469-4F57-A6F8-8391BDE76BDB}" srcId="{8921F185-2E7A-429F-AF39-0BF4E933CC25}" destId="{6A316083-49A8-490A-B61C-CB0E528ACB93}" srcOrd="3" destOrd="0" parTransId="{A971DE21-1F27-4422-88EF-37E4CA31F382}" sibTransId="{C4D97045-8592-45B5-811F-DB932969934F}"/>
    <dgm:cxn modelId="{0E7102C0-7007-4CDB-849F-5987378A8658}" srcId="{8921F185-2E7A-429F-AF39-0BF4E933CC25}" destId="{5C003E4C-23E4-4811-9DBB-745A322AC626}" srcOrd="1" destOrd="0" parTransId="{7DD3D416-3842-4F9E-99AC-1271A754B495}" sibTransId="{460BC8AD-EF93-41A0-8567-DEE0A472564D}"/>
    <dgm:cxn modelId="{02A060C9-CE07-45A7-B72E-9C7AFACFD0E9}" srcId="{8921F185-2E7A-429F-AF39-0BF4E933CC25}" destId="{83BAB856-A546-4A25-A651-3E3D7EF36ED7}" srcOrd="4" destOrd="0" parTransId="{CF477625-74FC-41CD-A906-5B40A7CAEDDE}" sibTransId="{B8AAD8E1-E8B0-4384-9F40-F4ECD662CBE5}"/>
    <dgm:cxn modelId="{D50F5EDC-95E3-43F9-A35C-06A86609ACAB}" type="presOf" srcId="{704E0097-E82B-4236-97E0-4405826907FE}" destId="{D201B986-A17B-467B-88D4-C6EEC739A13C}" srcOrd="0" destOrd="0" presId="urn:microsoft.com/office/officeart/2008/layout/VerticalCurvedList"/>
    <dgm:cxn modelId="{BF0AD4ED-18CF-4001-89FE-2140EE5853C1}" type="presParOf" srcId="{F696C944-F994-448C-A937-85150AFCC6C7}" destId="{9DD6E579-F35A-41D2-A85C-3B6C72D64B44}" srcOrd="0" destOrd="0" presId="urn:microsoft.com/office/officeart/2008/layout/VerticalCurvedList"/>
    <dgm:cxn modelId="{F3505511-5822-48E8-B034-C1D0379DCF76}" type="presParOf" srcId="{9DD6E579-F35A-41D2-A85C-3B6C72D64B44}" destId="{26CA9506-C8B1-4689-9FBB-DCD0254D475F}" srcOrd="0" destOrd="0" presId="urn:microsoft.com/office/officeart/2008/layout/VerticalCurvedList"/>
    <dgm:cxn modelId="{FCD5709B-0151-44D7-84FF-77820B322F77}" type="presParOf" srcId="{26CA9506-C8B1-4689-9FBB-DCD0254D475F}" destId="{C8880753-572D-4089-8F09-1B5A071964B3}" srcOrd="0" destOrd="0" presId="urn:microsoft.com/office/officeart/2008/layout/VerticalCurvedList"/>
    <dgm:cxn modelId="{D3657A3F-EBCE-4E10-AF33-13BD309A5579}" type="presParOf" srcId="{26CA9506-C8B1-4689-9FBB-DCD0254D475F}" destId="{96A937E1-353F-4517-B9F8-D28C72A98D8A}" srcOrd="1" destOrd="0" presId="urn:microsoft.com/office/officeart/2008/layout/VerticalCurvedList"/>
    <dgm:cxn modelId="{7A3D6E90-8EB3-4BB7-AE50-6E79531C165C}" type="presParOf" srcId="{26CA9506-C8B1-4689-9FBB-DCD0254D475F}" destId="{5F1CC15F-AD17-4863-97E6-74951D58F291}" srcOrd="2" destOrd="0" presId="urn:microsoft.com/office/officeart/2008/layout/VerticalCurvedList"/>
    <dgm:cxn modelId="{CDD5A5C1-959C-4C31-B558-55071B1728D5}" type="presParOf" srcId="{26CA9506-C8B1-4689-9FBB-DCD0254D475F}" destId="{8B656B33-6D4D-4111-86B0-EA23A0D8EF05}" srcOrd="3" destOrd="0" presId="urn:microsoft.com/office/officeart/2008/layout/VerticalCurvedList"/>
    <dgm:cxn modelId="{328956F1-4B8E-4AA9-9E40-C61FFC4C030E}" type="presParOf" srcId="{9DD6E579-F35A-41D2-A85C-3B6C72D64B44}" destId="{D5293C35-6B05-4BE1-8F96-9951B6C35FEC}" srcOrd="1" destOrd="0" presId="urn:microsoft.com/office/officeart/2008/layout/VerticalCurvedList"/>
    <dgm:cxn modelId="{B16C5D65-AE3D-4B0A-8C42-911735778B3D}" type="presParOf" srcId="{9DD6E579-F35A-41D2-A85C-3B6C72D64B44}" destId="{068C1A67-9FAC-400E-8732-2595535327AE}" srcOrd="2" destOrd="0" presId="urn:microsoft.com/office/officeart/2008/layout/VerticalCurvedList"/>
    <dgm:cxn modelId="{352C0390-BBC8-4110-8148-1EE847C3694F}" type="presParOf" srcId="{068C1A67-9FAC-400E-8732-2595535327AE}" destId="{DB5600F6-AF74-4180-8A0E-4CD4B1FABEDD}" srcOrd="0" destOrd="0" presId="urn:microsoft.com/office/officeart/2008/layout/VerticalCurvedList"/>
    <dgm:cxn modelId="{571A4FD8-FCA6-4EAB-9507-624A339AF11A}" type="presParOf" srcId="{9DD6E579-F35A-41D2-A85C-3B6C72D64B44}" destId="{D34F428A-4051-4AF1-BCBF-14A774285DF3}" srcOrd="3" destOrd="0" presId="urn:microsoft.com/office/officeart/2008/layout/VerticalCurvedList"/>
    <dgm:cxn modelId="{EE06B9EA-16DB-4082-B6F5-9242695193A9}" type="presParOf" srcId="{9DD6E579-F35A-41D2-A85C-3B6C72D64B44}" destId="{4808BF59-1079-42D0-9292-A50F6B252443}" srcOrd="4" destOrd="0" presId="urn:microsoft.com/office/officeart/2008/layout/VerticalCurvedList"/>
    <dgm:cxn modelId="{4DB22AAB-9D77-4251-BCC6-F22F4C978050}" type="presParOf" srcId="{4808BF59-1079-42D0-9292-A50F6B252443}" destId="{AA215F7F-7EC5-44DA-A400-4F804EA52421}" srcOrd="0" destOrd="0" presId="urn:microsoft.com/office/officeart/2008/layout/VerticalCurvedList"/>
    <dgm:cxn modelId="{AC398628-3417-4B0B-99C1-966FE950C885}" type="presParOf" srcId="{9DD6E579-F35A-41D2-A85C-3B6C72D64B44}" destId="{D201B986-A17B-467B-88D4-C6EEC739A13C}" srcOrd="5" destOrd="0" presId="urn:microsoft.com/office/officeart/2008/layout/VerticalCurvedList"/>
    <dgm:cxn modelId="{36EE2B93-C4C2-4132-B646-F996BF726D17}" type="presParOf" srcId="{9DD6E579-F35A-41D2-A85C-3B6C72D64B44}" destId="{2712643B-0C2B-49ED-B41F-482FEA63B2B6}" srcOrd="6" destOrd="0" presId="urn:microsoft.com/office/officeart/2008/layout/VerticalCurvedList"/>
    <dgm:cxn modelId="{3DA455F4-1414-491C-A3FA-54133BB2B287}" type="presParOf" srcId="{2712643B-0C2B-49ED-B41F-482FEA63B2B6}" destId="{47BC1AD5-13AA-401D-B1F0-FB2876A1C11F}" srcOrd="0" destOrd="0" presId="urn:microsoft.com/office/officeart/2008/layout/VerticalCurvedList"/>
    <dgm:cxn modelId="{5031A38C-4474-4963-96F4-982AA62D9A29}" type="presParOf" srcId="{9DD6E579-F35A-41D2-A85C-3B6C72D64B44}" destId="{9C245992-E0BA-499F-A386-F9EDE27419E4}" srcOrd="7" destOrd="0" presId="urn:microsoft.com/office/officeart/2008/layout/VerticalCurvedList"/>
    <dgm:cxn modelId="{D54D6746-B91B-45F6-8A75-0960AFBF2C02}" type="presParOf" srcId="{9DD6E579-F35A-41D2-A85C-3B6C72D64B44}" destId="{A7581BF6-4563-46A8-8516-43BA714CA3C0}" srcOrd="8" destOrd="0" presId="urn:microsoft.com/office/officeart/2008/layout/VerticalCurvedList"/>
    <dgm:cxn modelId="{FF44F313-7C18-4724-B83F-CD70E861954E}" type="presParOf" srcId="{A7581BF6-4563-46A8-8516-43BA714CA3C0}" destId="{DA584F67-1C68-439A-83C5-6A97E8B7DF99}" srcOrd="0" destOrd="0" presId="urn:microsoft.com/office/officeart/2008/layout/VerticalCurvedList"/>
    <dgm:cxn modelId="{787B8272-C935-4949-BC7C-FB15BB767901}" type="presParOf" srcId="{9DD6E579-F35A-41D2-A85C-3B6C72D64B44}" destId="{D0F906B3-2ED9-4BFB-80C2-91D763EB99DE}" srcOrd="9" destOrd="0" presId="urn:microsoft.com/office/officeart/2008/layout/VerticalCurvedList"/>
    <dgm:cxn modelId="{2F10F961-64C5-43C9-9D88-910C81B1B50E}" type="presParOf" srcId="{9DD6E579-F35A-41D2-A85C-3B6C72D64B44}" destId="{7E1E9F98-6E88-4C15-A914-03C22103BFBB}" srcOrd="10" destOrd="0" presId="urn:microsoft.com/office/officeart/2008/layout/VerticalCurvedList"/>
    <dgm:cxn modelId="{DC57EDEA-F83F-4CE6-9C46-286F1FB3AED3}" type="presParOf" srcId="{7E1E9F98-6E88-4C15-A914-03C22103BFBB}" destId="{FD54AF95-1B4F-4427-9999-227F54FA65C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DB8EFF5-B25D-4119-AC4D-712A57DA41F3}" type="doc">
      <dgm:prSet loTypeId="urn:microsoft.com/office/officeart/2005/8/layout/process4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n-BE"/>
        </a:p>
      </dgm:t>
    </dgm:pt>
    <dgm:pt modelId="{6C1D024D-65D5-411A-BF98-F0A6FDF3A87A}">
      <dgm:prSet custT="1"/>
      <dgm:spPr/>
      <dgm:t>
        <a:bodyPr/>
        <a:lstStyle/>
        <a:p>
          <a:r>
            <a:rPr lang="en-GB" sz="2400" dirty="0"/>
            <a:t>The untrue </a:t>
          </a:r>
          <a:r>
            <a:rPr lang="en-BE" sz="2400" dirty="0"/>
            <a:t>myth </a:t>
          </a:r>
          <a:r>
            <a:rPr lang="en-GB" sz="2400" dirty="0"/>
            <a:t>=&gt;</a:t>
          </a:r>
          <a:r>
            <a:rPr lang="en-BE" sz="2400" dirty="0"/>
            <a:t> we lack policies at the EU level. </a:t>
          </a:r>
          <a:r>
            <a:rPr lang="en-GB" sz="2400" dirty="0"/>
            <a:t> </a:t>
          </a:r>
          <a:endParaRPr lang="en-BE" sz="2400" dirty="0"/>
        </a:p>
      </dgm:t>
    </dgm:pt>
    <dgm:pt modelId="{BCFD52DD-E798-4C1E-9C88-D8B7449F1777}" type="parTrans" cxnId="{75B10AAA-B3F7-4F5B-847C-C16C0F6064BC}">
      <dgm:prSet/>
      <dgm:spPr/>
      <dgm:t>
        <a:bodyPr/>
        <a:lstStyle/>
        <a:p>
          <a:endParaRPr lang="en-BE"/>
        </a:p>
      </dgm:t>
    </dgm:pt>
    <dgm:pt modelId="{76F88F48-6788-49FA-BB82-B0BED6E0228D}" type="sibTrans" cxnId="{75B10AAA-B3F7-4F5B-847C-C16C0F6064BC}">
      <dgm:prSet/>
      <dgm:spPr/>
      <dgm:t>
        <a:bodyPr/>
        <a:lstStyle/>
        <a:p>
          <a:endParaRPr lang="en-BE"/>
        </a:p>
      </dgm:t>
    </dgm:pt>
    <dgm:pt modelId="{CAC6BA71-526E-44BB-A8D5-FF53C1A0D7AD}">
      <dgm:prSet custT="1"/>
      <dgm:spPr/>
      <dgm:t>
        <a:bodyPr/>
        <a:lstStyle/>
        <a:p>
          <a:r>
            <a:rPr lang="en-BE" sz="2400" b="1" dirty="0"/>
            <a:t>EU4Health</a:t>
          </a:r>
          <a:r>
            <a:rPr lang="en-GB" sz="2400" b="1" dirty="0"/>
            <a:t> - </a:t>
          </a:r>
          <a:r>
            <a:rPr lang="en-BE" sz="2400" dirty="0"/>
            <a:t>supports health promotion, resilience, and system strengthening.</a:t>
          </a:r>
        </a:p>
      </dgm:t>
    </dgm:pt>
    <dgm:pt modelId="{9F73E58B-03A8-4242-9D9B-0A62786D1EFF}" type="parTrans" cxnId="{E9675CB7-B1C5-48DC-9870-94265F472F9E}">
      <dgm:prSet/>
      <dgm:spPr/>
      <dgm:t>
        <a:bodyPr/>
        <a:lstStyle/>
        <a:p>
          <a:endParaRPr lang="en-BE"/>
        </a:p>
      </dgm:t>
    </dgm:pt>
    <dgm:pt modelId="{02EF40CC-FB9A-4272-BCE5-78FBD4DB434D}" type="sibTrans" cxnId="{E9675CB7-B1C5-48DC-9870-94265F472F9E}">
      <dgm:prSet/>
      <dgm:spPr/>
      <dgm:t>
        <a:bodyPr/>
        <a:lstStyle/>
        <a:p>
          <a:endParaRPr lang="en-BE"/>
        </a:p>
      </dgm:t>
    </dgm:pt>
    <dgm:pt modelId="{FE98815D-4AAC-4BDA-9A24-C426F46D789A}">
      <dgm:prSet custT="1"/>
      <dgm:spPr/>
      <dgm:t>
        <a:bodyPr/>
        <a:lstStyle/>
        <a:p>
          <a:r>
            <a:rPr lang="en-BE" sz="2400" dirty="0"/>
            <a:t>The </a:t>
          </a:r>
          <a:r>
            <a:rPr lang="en-BE" sz="2400" b="1" dirty="0"/>
            <a:t>Farm to Fork Strategy</a:t>
          </a:r>
          <a:r>
            <a:rPr lang="en-GB" sz="2400" b="1" dirty="0"/>
            <a:t> -</a:t>
          </a:r>
          <a:r>
            <a:rPr lang="en-BE" sz="2400" dirty="0"/>
            <a:t> part of the European Green Deal, which links nutrition to sustainability.</a:t>
          </a:r>
        </a:p>
      </dgm:t>
    </dgm:pt>
    <dgm:pt modelId="{0F98C832-4D43-4BAB-95AE-BC0C1E7A65B2}" type="parTrans" cxnId="{ED51AC5B-B172-4BB6-B23A-8AE66638D871}">
      <dgm:prSet/>
      <dgm:spPr/>
      <dgm:t>
        <a:bodyPr/>
        <a:lstStyle/>
        <a:p>
          <a:endParaRPr lang="en-BE"/>
        </a:p>
      </dgm:t>
    </dgm:pt>
    <dgm:pt modelId="{EC15C672-CBFE-428C-BA79-C8EBD002494C}" type="sibTrans" cxnId="{ED51AC5B-B172-4BB6-B23A-8AE66638D871}">
      <dgm:prSet/>
      <dgm:spPr/>
      <dgm:t>
        <a:bodyPr/>
        <a:lstStyle/>
        <a:p>
          <a:endParaRPr lang="en-BE"/>
        </a:p>
      </dgm:t>
    </dgm:pt>
    <dgm:pt modelId="{EF0C55D4-D535-4EEC-9004-D3B5D383D3AE}">
      <dgm:prSet custT="1"/>
      <dgm:spPr/>
      <dgm:t>
        <a:bodyPr/>
        <a:lstStyle/>
        <a:p>
          <a:r>
            <a:rPr lang="en-BE" sz="2400" b="1" dirty="0"/>
            <a:t>Europe’s Beating Cancer Plan</a:t>
          </a:r>
          <a:r>
            <a:rPr lang="en-GB" sz="2400" b="1" dirty="0"/>
            <a:t> - </a:t>
          </a:r>
          <a:r>
            <a:rPr lang="en-BE" sz="2400" dirty="0"/>
            <a:t>includes references to nutrition in prevention and care.</a:t>
          </a:r>
        </a:p>
      </dgm:t>
    </dgm:pt>
    <dgm:pt modelId="{431281BF-4757-48C7-9C21-D9BDEC7EEA06}" type="parTrans" cxnId="{1ED44CB6-BF25-4C9D-BA32-299C1E4FFED2}">
      <dgm:prSet/>
      <dgm:spPr/>
      <dgm:t>
        <a:bodyPr/>
        <a:lstStyle/>
        <a:p>
          <a:endParaRPr lang="en-BE"/>
        </a:p>
      </dgm:t>
    </dgm:pt>
    <dgm:pt modelId="{44F1C1C1-9489-4030-AE73-A3506CFF862C}" type="sibTrans" cxnId="{1ED44CB6-BF25-4C9D-BA32-299C1E4FFED2}">
      <dgm:prSet/>
      <dgm:spPr/>
      <dgm:t>
        <a:bodyPr/>
        <a:lstStyle/>
        <a:p>
          <a:endParaRPr lang="en-BE"/>
        </a:p>
      </dgm:t>
    </dgm:pt>
    <dgm:pt modelId="{F61A0969-45A8-4712-B3AC-9FA3B3F9F609}">
      <dgm:prSet custT="1"/>
      <dgm:spPr/>
      <dgm:t>
        <a:bodyPr/>
        <a:lstStyle/>
        <a:p>
          <a:r>
            <a:rPr lang="en-BE" sz="2400" dirty="0"/>
            <a:t>The </a:t>
          </a:r>
          <a:r>
            <a:rPr lang="en-BE" sz="2400" b="1" dirty="0"/>
            <a:t>European Care Strategy</a:t>
          </a:r>
          <a:r>
            <a:rPr lang="en-GB" sz="2400" b="1" dirty="0"/>
            <a:t> - </a:t>
          </a:r>
          <a:r>
            <a:rPr lang="en-BE" sz="2400" dirty="0"/>
            <a:t>touches on integrated care, including for older adults.</a:t>
          </a:r>
        </a:p>
      </dgm:t>
    </dgm:pt>
    <dgm:pt modelId="{FC68E974-852D-41EB-A0E5-087450757412}" type="parTrans" cxnId="{30509FF0-0966-47B0-A734-A6DE6DA066AD}">
      <dgm:prSet/>
      <dgm:spPr/>
      <dgm:t>
        <a:bodyPr/>
        <a:lstStyle/>
        <a:p>
          <a:endParaRPr lang="en-BE"/>
        </a:p>
      </dgm:t>
    </dgm:pt>
    <dgm:pt modelId="{7A6E3EC1-A389-4399-8F94-9F4F309B5CC0}" type="sibTrans" cxnId="{30509FF0-0966-47B0-A734-A6DE6DA066AD}">
      <dgm:prSet/>
      <dgm:spPr/>
      <dgm:t>
        <a:bodyPr/>
        <a:lstStyle/>
        <a:p>
          <a:endParaRPr lang="en-BE"/>
        </a:p>
      </dgm:t>
    </dgm:pt>
    <dgm:pt modelId="{C359457F-9FD6-422B-BCE8-3D72AD91E834}">
      <dgm:prSet custT="1"/>
      <dgm:spPr/>
      <dgm:t>
        <a:bodyPr/>
        <a:lstStyle/>
        <a:p>
          <a:r>
            <a:rPr lang="en-GB" sz="2400" dirty="0"/>
            <a:t>Nutrition is present – but rarely prioritized.</a:t>
          </a:r>
          <a:endParaRPr lang="en-BE" sz="2400" dirty="0"/>
        </a:p>
      </dgm:t>
    </dgm:pt>
    <dgm:pt modelId="{69F9C253-ACB3-4B4C-B4BD-B5C357E7B079}" type="parTrans" cxnId="{55867753-44D3-417D-80E9-E96C513EAF68}">
      <dgm:prSet/>
      <dgm:spPr/>
      <dgm:t>
        <a:bodyPr/>
        <a:lstStyle/>
        <a:p>
          <a:endParaRPr lang="en-BE"/>
        </a:p>
      </dgm:t>
    </dgm:pt>
    <dgm:pt modelId="{87E7968C-7CD8-43A7-9F5D-116399997981}" type="sibTrans" cxnId="{55867753-44D3-417D-80E9-E96C513EAF68}">
      <dgm:prSet/>
      <dgm:spPr/>
      <dgm:t>
        <a:bodyPr/>
        <a:lstStyle/>
        <a:p>
          <a:endParaRPr lang="en-BE"/>
        </a:p>
      </dgm:t>
    </dgm:pt>
    <dgm:pt modelId="{D5A25A06-CDDD-47D4-B0AB-BD65C68C9354}">
      <dgm:prSet/>
      <dgm:spPr/>
      <dgm:t>
        <a:bodyPr/>
        <a:lstStyle/>
        <a:p>
          <a:r>
            <a:rPr lang="en-GB" b="1" dirty="0"/>
            <a:t>T</a:t>
          </a:r>
          <a:r>
            <a:rPr lang="en-BE" b="1" dirty="0"/>
            <a:t>he issue isn’t the absence of policies; it’s what we do with them.</a:t>
          </a:r>
        </a:p>
      </dgm:t>
    </dgm:pt>
    <dgm:pt modelId="{B60A3899-8590-4926-81A8-D4678AFC050E}" type="parTrans" cxnId="{242751FB-1449-47CC-BB79-C89612673989}">
      <dgm:prSet/>
      <dgm:spPr/>
      <dgm:t>
        <a:bodyPr/>
        <a:lstStyle/>
        <a:p>
          <a:endParaRPr lang="en-BE"/>
        </a:p>
      </dgm:t>
    </dgm:pt>
    <dgm:pt modelId="{06661BB8-66A6-4062-9BBA-EDDB20A3F487}" type="sibTrans" cxnId="{242751FB-1449-47CC-BB79-C89612673989}">
      <dgm:prSet/>
      <dgm:spPr/>
      <dgm:t>
        <a:bodyPr/>
        <a:lstStyle/>
        <a:p>
          <a:endParaRPr lang="en-BE"/>
        </a:p>
      </dgm:t>
    </dgm:pt>
    <dgm:pt modelId="{1612DC02-4306-49C1-98E8-287B805D3DB3}" type="pres">
      <dgm:prSet presAssocID="{CDB8EFF5-B25D-4119-AC4D-712A57DA41F3}" presName="Name0" presStyleCnt="0">
        <dgm:presLayoutVars>
          <dgm:dir/>
          <dgm:animLvl val="lvl"/>
          <dgm:resizeHandles val="exact"/>
        </dgm:presLayoutVars>
      </dgm:prSet>
      <dgm:spPr/>
    </dgm:pt>
    <dgm:pt modelId="{2C789784-087D-480C-9833-98656A6B447D}" type="pres">
      <dgm:prSet presAssocID="{C359457F-9FD6-422B-BCE8-3D72AD91E834}" presName="boxAndChildren" presStyleCnt="0"/>
      <dgm:spPr/>
    </dgm:pt>
    <dgm:pt modelId="{CDBCF091-DF81-4285-AFD5-D3BF0F615B23}" type="pres">
      <dgm:prSet presAssocID="{C359457F-9FD6-422B-BCE8-3D72AD91E834}" presName="parentTextBox" presStyleLbl="node1" presStyleIdx="0" presStyleCnt="6"/>
      <dgm:spPr/>
    </dgm:pt>
    <dgm:pt modelId="{9C1B4174-D795-474F-9858-D32399EE0224}" type="pres">
      <dgm:prSet presAssocID="{C359457F-9FD6-422B-BCE8-3D72AD91E834}" presName="entireBox" presStyleLbl="node1" presStyleIdx="0" presStyleCnt="6"/>
      <dgm:spPr/>
    </dgm:pt>
    <dgm:pt modelId="{9A2B7487-D9BF-462F-B8AF-D698267AB80C}" type="pres">
      <dgm:prSet presAssocID="{C359457F-9FD6-422B-BCE8-3D72AD91E834}" presName="descendantBox" presStyleCnt="0"/>
      <dgm:spPr/>
    </dgm:pt>
    <dgm:pt modelId="{5889946B-86D4-49A8-88F3-2F326A1D0FB5}" type="pres">
      <dgm:prSet presAssocID="{D5A25A06-CDDD-47D4-B0AB-BD65C68C9354}" presName="childTextBox" presStyleLbl="fgAccFollowNode1" presStyleIdx="0" presStyleCnt="1">
        <dgm:presLayoutVars>
          <dgm:bulletEnabled val="1"/>
        </dgm:presLayoutVars>
      </dgm:prSet>
      <dgm:spPr/>
    </dgm:pt>
    <dgm:pt modelId="{E34BD1F3-AA66-4BCB-8215-E7950E15BC53}" type="pres">
      <dgm:prSet presAssocID="{7A6E3EC1-A389-4399-8F94-9F4F309B5CC0}" presName="sp" presStyleCnt="0"/>
      <dgm:spPr/>
    </dgm:pt>
    <dgm:pt modelId="{26FEEC9F-4A01-435E-97DC-F4092980B2AA}" type="pres">
      <dgm:prSet presAssocID="{F61A0969-45A8-4712-B3AC-9FA3B3F9F609}" presName="arrowAndChildren" presStyleCnt="0"/>
      <dgm:spPr/>
    </dgm:pt>
    <dgm:pt modelId="{6BB4AFB1-3576-465F-93AC-5C1A0F2211D1}" type="pres">
      <dgm:prSet presAssocID="{F61A0969-45A8-4712-B3AC-9FA3B3F9F609}" presName="parentTextArrow" presStyleLbl="node1" presStyleIdx="1" presStyleCnt="6"/>
      <dgm:spPr/>
    </dgm:pt>
    <dgm:pt modelId="{40D88E25-1DBA-4315-974F-4234F606CF5D}" type="pres">
      <dgm:prSet presAssocID="{44F1C1C1-9489-4030-AE73-A3506CFF862C}" presName="sp" presStyleCnt="0"/>
      <dgm:spPr/>
    </dgm:pt>
    <dgm:pt modelId="{E35D5052-BDBB-4926-B39C-88845E087AAD}" type="pres">
      <dgm:prSet presAssocID="{EF0C55D4-D535-4EEC-9004-D3B5D383D3AE}" presName="arrowAndChildren" presStyleCnt="0"/>
      <dgm:spPr/>
    </dgm:pt>
    <dgm:pt modelId="{F6356E8D-1B01-4E62-BE38-EA5CD8D4D156}" type="pres">
      <dgm:prSet presAssocID="{EF0C55D4-D535-4EEC-9004-D3B5D383D3AE}" presName="parentTextArrow" presStyleLbl="node1" presStyleIdx="2" presStyleCnt="6"/>
      <dgm:spPr/>
    </dgm:pt>
    <dgm:pt modelId="{5EBD10B8-139A-4E15-BA1D-4CFF2A36CAA2}" type="pres">
      <dgm:prSet presAssocID="{EC15C672-CBFE-428C-BA79-C8EBD002494C}" presName="sp" presStyleCnt="0"/>
      <dgm:spPr/>
    </dgm:pt>
    <dgm:pt modelId="{8657748D-F97A-4786-96DE-CA55B1E87DAC}" type="pres">
      <dgm:prSet presAssocID="{FE98815D-4AAC-4BDA-9A24-C426F46D789A}" presName="arrowAndChildren" presStyleCnt="0"/>
      <dgm:spPr/>
    </dgm:pt>
    <dgm:pt modelId="{6BDDD865-8908-4906-AE1C-90001F63E480}" type="pres">
      <dgm:prSet presAssocID="{FE98815D-4AAC-4BDA-9A24-C426F46D789A}" presName="parentTextArrow" presStyleLbl="node1" presStyleIdx="3" presStyleCnt="6"/>
      <dgm:spPr/>
    </dgm:pt>
    <dgm:pt modelId="{5B58B932-1C52-4F5C-853E-CC2A614E2D1C}" type="pres">
      <dgm:prSet presAssocID="{02EF40CC-FB9A-4272-BCE5-78FBD4DB434D}" presName="sp" presStyleCnt="0"/>
      <dgm:spPr/>
    </dgm:pt>
    <dgm:pt modelId="{44C4B1F0-C774-4DDB-9DAA-F6DB56089FE0}" type="pres">
      <dgm:prSet presAssocID="{CAC6BA71-526E-44BB-A8D5-FF53C1A0D7AD}" presName="arrowAndChildren" presStyleCnt="0"/>
      <dgm:spPr/>
    </dgm:pt>
    <dgm:pt modelId="{E492121C-6253-454E-8E88-E4AE71194B0B}" type="pres">
      <dgm:prSet presAssocID="{CAC6BA71-526E-44BB-A8D5-FF53C1A0D7AD}" presName="parentTextArrow" presStyleLbl="node1" presStyleIdx="4" presStyleCnt="6"/>
      <dgm:spPr/>
    </dgm:pt>
    <dgm:pt modelId="{F2F0ED11-D104-495D-9973-DD368EEF6668}" type="pres">
      <dgm:prSet presAssocID="{76F88F48-6788-49FA-BB82-B0BED6E0228D}" presName="sp" presStyleCnt="0"/>
      <dgm:spPr/>
    </dgm:pt>
    <dgm:pt modelId="{EB4B16DC-F5A5-4E57-8B67-31EF97FC3CC7}" type="pres">
      <dgm:prSet presAssocID="{6C1D024D-65D5-411A-BF98-F0A6FDF3A87A}" presName="arrowAndChildren" presStyleCnt="0"/>
      <dgm:spPr/>
    </dgm:pt>
    <dgm:pt modelId="{94B7A20A-C487-4EB7-9CB5-AF1D75BEF78D}" type="pres">
      <dgm:prSet presAssocID="{6C1D024D-65D5-411A-BF98-F0A6FDF3A87A}" presName="parentTextArrow" presStyleLbl="node1" presStyleIdx="5" presStyleCnt="6"/>
      <dgm:spPr/>
    </dgm:pt>
  </dgm:ptLst>
  <dgm:cxnLst>
    <dgm:cxn modelId="{E0947D0F-F866-4774-86D0-BB4CEF219B44}" type="presOf" srcId="{F61A0969-45A8-4712-B3AC-9FA3B3F9F609}" destId="{6BB4AFB1-3576-465F-93AC-5C1A0F2211D1}" srcOrd="0" destOrd="0" presId="urn:microsoft.com/office/officeart/2005/8/layout/process4"/>
    <dgm:cxn modelId="{7F09412C-6A8D-4603-ADE3-B8B5DE8DC06D}" type="presOf" srcId="{C359457F-9FD6-422B-BCE8-3D72AD91E834}" destId="{9C1B4174-D795-474F-9858-D32399EE0224}" srcOrd="1" destOrd="0" presId="urn:microsoft.com/office/officeart/2005/8/layout/process4"/>
    <dgm:cxn modelId="{9445043C-2F9C-40E7-9CC4-2B327CF8A945}" type="presOf" srcId="{D5A25A06-CDDD-47D4-B0AB-BD65C68C9354}" destId="{5889946B-86D4-49A8-88F3-2F326A1D0FB5}" srcOrd="0" destOrd="0" presId="urn:microsoft.com/office/officeart/2005/8/layout/process4"/>
    <dgm:cxn modelId="{ED51AC5B-B172-4BB6-B23A-8AE66638D871}" srcId="{CDB8EFF5-B25D-4119-AC4D-712A57DA41F3}" destId="{FE98815D-4AAC-4BDA-9A24-C426F46D789A}" srcOrd="2" destOrd="0" parTransId="{0F98C832-4D43-4BAB-95AE-BC0C1E7A65B2}" sibTransId="{EC15C672-CBFE-428C-BA79-C8EBD002494C}"/>
    <dgm:cxn modelId="{68A59B44-6DFE-4839-A73D-83C2381BE595}" type="presOf" srcId="{C359457F-9FD6-422B-BCE8-3D72AD91E834}" destId="{CDBCF091-DF81-4285-AFD5-D3BF0F615B23}" srcOrd="0" destOrd="0" presId="urn:microsoft.com/office/officeart/2005/8/layout/process4"/>
    <dgm:cxn modelId="{80FBBE46-CB4B-4406-A59D-04987BCFB0F9}" type="presOf" srcId="{EF0C55D4-D535-4EEC-9004-D3B5D383D3AE}" destId="{F6356E8D-1B01-4E62-BE38-EA5CD8D4D156}" srcOrd="0" destOrd="0" presId="urn:microsoft.com/office/officeart/2005/8/layout/process4"/>
    <dgm:cxn modelId="{E856F44D-AE1E-443F-B289-5D4EEE6D60AC}" type="presOf" srcId="{CAC6BA71-526E-44BB-A8D5-FF53C1A0D7AD}" destId="{E492121C-6253-454E-8E88-E4AE71194B0B}" srcOrd="0" destOrd="0" presId="urn:microsoft.com/office/officeart/2005/8/layout/process4"/>
    <dgm:cxn modelId="{55867753-44D3-417D-80E9-E96C513EAF68}" srcId="{CDB8EFF5-B25D-4119-AC4D-712A57DA41F3}" destId="{C359457F-9FD6-422B-BCE8-3D72AD91E834}" srcOrd="5" destOrd="0" parTransId="{69F9C253-ACB3-4B4C-B4BD-B5C357E7B079}" sibTransId="{87E7968C-7CD8-43A7-9F5D-116399997981}"/>
    <dgm:cxn modelId="{AB942694-D311-41A8-95BD-5C6AA0859452}" type="presOf" srcId="{CDB8EFF5-B25D-4119-AC4D-712A57DA41F3}" destId="{1612DC02-4306-49C1-98E8-287B805D3DB3}" srcOrd="0" destOrd="0" presId="urn:microsoft.com/office/officeart/2005/8/layout/process4"/>
    <dgm:cxn modelId="{5EA679A1-5FA1-4E7A-94A7-656137889E84}" type="presOf" srcId="{6C1D024D-65D5-411A-BF98-F0A6FDF3A87A}" destId="{94B7A20A-C487-4EB7-9CB5-AF1D75BEF78D}" srcOrd="0" destOrd="0" presId="urn:microsoft.com/office/officeart/2005/8/layout/process4"/>
    <dgm:cxn modelId="{75B10AAA-B3F7-4F5B-847C-C16C0F6064BC}" srcId="{CDB8EFF5-B25D-4119-AC4D-712A57DA41F3}" destId="{6C1D024D-65D5-411A-BF98-F0A6FDF3A87A}" srcOrd="0" destOrd="0" parTransId="{BCFD52DD-E798-4C1E-9C88-D8B7449F1777}" sibTransId="{76F88F48-6788-49FA-BB82-B0BED6E0228D}"/>
    <dgm:cxn modelId="{691780AB-70E1-44E5-BCE9-9556F4F00972}" type="presOf" srcId="{FE98815D-4AAC-4BDA-9A24-C426F46D789A}" destId="{6BDDD865-8908-4906-AE1C-90001F63E480}" srcOrd="0" destOrd="0" presId="urn:microsoft.com/office/officeart/2005/8/layout/process4"/>
    <dgm:cxn modelId="{1ED44CB6-BF25-4C9D-BA32-299C1E4FFED2}" srcId="{CDB8EFF5-B25D-4119-AC4D-712A57DA41F3}" destId="{EF0C55D4-D535-4EEC-9004-D3B5D383D3AE}" srcOrd="3" destOrd="0" parTransId="{431281BF-4757-48C7-9C21-D9BDEC7EEA06}" sibTransId="{44F1C1C1-9489-4030-AE73-A3506CFF862C}"/>
    <dgm:cxn modelId="{E9675CB7-B1C5-48DC-9870-94265F472F9E}" srcId="{CDB8EFF5-B25D-4119-AC4D-712A57DA41F3}" destId="{CAC6BA71-526E-44BB-A8D5-FF53C1A0D7AD}" srcOrd="1" destOrd="0" parTransId="{9F73E58B-03A8-4242-9D9B-0A62786D1EFF}" sibTransId="{02EF40CC-FB9A-4272-BCE5-78FBD4DB434D}"/>
    <dgm:cxn modelId="{30509FF0-0966-47B0-A734-A6DE6DA066AD}" srcId="{CDB8EFF5-B25D-4119-AC4D-712A57DA41F3}" destId="{F61A0969-45A8-4712-B3AC-9FA3B3F9F609}" srcOrd="4" destOrd="0" parTransId="{FC68E974-852D-41EB-A0E5-087450757412}" sibTransId="{7A6E3EC1-A389-4399-8F94-9F4F309B5CC0}"/>
    <dgm:cxn modelId="{242751FB-1449-47CC-BB79-C89612673989}" srcId="{C359457F-9FD6-422B-BCE8-3D72AD91E834}" destId="{D5A25A06-CDDD-47D4-B0AB-BD65C68C9354}" srcOrd="0" destOrd="0" parTransId="{B60A3899-8590-4926-81A8-D4678AFC050E}" sibTransId="{06661BB8-66A6-4062-9BBA-EDDB20A3F487}"/>
    <dgm:cxn modelId="{0D258B50-CA9B-4CA4-A4B6-8091BC03B422}" type="presParOf" srcId="{1612DC02-4306-49C1-98E8-287B805D3DB3}" destId="{2C789784-087D-480C-9833-98656A6B447D}" srcOrd="0" destOrd="0" presId="urn:microsoft.com/office/officeart/2005/8/layout/process4"/>
    <dgm:cxn modelId="{C11C6557-B19F-45B7-AB9E-8B116719247A}" type="presParOf" srcId="{2C789784-087D-480C-9833-98656A6B447D}" destId="{CDBCF091-DF81-4285-AFD5-D3BF0F615B23}" srcOrd="0" destOrd="0" presId="urn:microsoft.com/office/officeart/2005/8/layout/process4"/>
    <dgm:cxn modelId="{EA4EAE77-5B63-4B99-B57A-C7E3F799E8EA}" type="presParOf" srcId="{2C789784-087D-480C-9833-98656A6B447D}" destId="{9C1B4174-D795-474F-9858-D32399EE0224}" srcOrd="1" destOrd="0" presId="urn:microsoft.com/office/officeart/2005/8/layout/process4"/>
    <dgm:cxn modelId="{15162D00-891B-4E30-9294-73A7B7CE1972}" type="presParOf" srcId="{2C789784-087D-480C-9833-98656A6B447D}" destId="{9A2B7487-D9BF-462F-B8AF-D698267AB80C}" srcOrd="2" destOrd="0" presId="urn:microsoft.com/office/officeart/2005/8/layout/process4"/>
    <dgm:cxn modelId="{64B85707-2B2D-4AD6-8915-F7882ADDE093}" type="presParOf" srcId="{9A2B7487-D9BF-462F-B8AF-D698267AB80C}" destId="{5889946B-86D4-49A8-88F3-2F326A1D0FB5}" srcOrd="0" destOrd="0" presId="urn:microsoft.com/office/officeart/2005/8/layout/process4"/>
    <dgm:cxn modelId="{6E95281C-EF33-4755-BDE1-54E694960955}" type="presParOf" srcId="{1612DC02-4306-49C1-98E8-287B805D3DB3}" destId="{E34BD1F3-AA66-4BCB-8215-E7950E15BC53}" srcOrd="1" destOrd="0" presId="urn:microsoft.com/office/officeart/2005/8/layout/process4"/>
    <dgm:cxn modelId="{06BE5CE8-827A-4998-8B75-B54211584417}" type="presParOf" srcId="{1612DC02-4306-49C1-98E8-287B805D3DB3}" destId="{26FEEC9F-4A01-435E-97DC-F4092980B2AA}" srcOrd="2" destOrd="0" presId="urn:microsoft.com/office/officeart/2005/8/layout/process4"/>
    <dgm:cxn modelId="{B95A30CC-D5D1-4299-98DD-3D91A339D260}" type="presParOf" srcId="{26FEEC9F-4A01-435E-97DC-F4092980B2AA}" destId="{6BB4AFB1-3576-465F-93AC-5C1A0F2211D1}" srcOrd="0" destOrd="0" presId="urn:microsoft.com/office/officeart/2005/8/layout/process4"/>
    <dgm:cxn modelId="{52205C33-0C87-43E6-83B5-B83659E62822}" type="presParOf" srcId="{1612DC02-4306-49C1-98E8-287B805D3DB3}" destId="{40D88E25-1DBA-4315-974F-4234F606CF5D}" srcOrd="3" destOrd="0" presId="urn:microsoft.com/office/officeart/2005/8/layout/process4"/>
    <dgm:cxn modelId="{A81ACED1-CF43-4303-8126-957B28C28114}" type="presParOf" srcId="{1612DC02-4306-49C1-98E8-287B805D3DB3}" destId="{E35D5052-BDBB-4926-B39C-88845E087AAD}" srcOrd="4" destOrd="0" presId="urn:microsoft.com/office/officeart/2005/8/layout/process4"/>
    <dgm:cxn modelId="{0274A66B-F347-4C8C-B52A-A799AA5B71CD}" type="presParOf" srcId="{E35D5052-BDBB-4926-B39C-88845E087AAD}" destId="{F6356E8D-1B01-4E62-BE38-EA5CD8D4D156}" srcOrd="0" destOrd="0" presId="urn:microsoft.com/office/officeart/2005/8/layout/process4"/>
    <dgm:cxn modelId="{C5DE4661-9F1D-4D07-A7E4-AE65DBDD5576}" type="presParOf" srcId="{1612DC02-4306-49C1-98E8-287B805D3DB3}" destId="{5EBD10B8-139A-4E15-BA1D-4CFF2A36CAA2}" srcOrd="5" destOrd="0" presId="urn:microsoft.com/office/officeart/2005/8/layout/process4"/>
    <dgm:cxn modelId="{7F6E7FD5-94DE-4896-8912-5280A2EEFDF2}" type="presParOf" srcId="{1612DC02-4306-49C1-98E8-287B805D3DB3}" destId="{8657748D-F97A-4786-96DE-CA55B1E87DAC}" srcOrd="6" destOrd="0" presId="urn:microsoft.com/office/officeart/2005/8/layout/process4"/>
    <dgm:cxn modelId="{5DD217FE-53F0-4F20-AFD2-B61E099A418E}" type="presParOf" srcId="{8657748D-F97A-4786-96DE-CA55B1E87DAC}" destId="{6BDDD865-8908-4906-AE1C-90001F63E480}" srcOrd="0" destOrd="0" presId="urn:microsoft.com/office/officeart/2005/8/layout/process4"/>
    <dgm:cxn modelId="{37F0645B-6AFE-439E-9476-6E3DBD3B5905}" type="presParOf" srcId="{1612DC02-4306-49C1-98E8-287B805D3DB3}" destId="{5B58B932-1C52-4F5C-853E-CC2A614E2D1C}" srcOrd="7" destOrd="0" presId="urn:microsoft.com/office/officeart/2005/8/layout/process4"/>
    <dgm:cxn modelId="{A8FB87D9-9547-465A-8070-263E2A14CDCC}" type="presParOf" srcId="{1612DC02-4306-49C1-98E8-287B805D3DB3}" destId="{44C4B1F0-C774-4DDB-9DAA-F6DB56089FE0}" srcOrd="8" destOrd="0" presId="urn:microsoft.com/office/officeart/2005/8/layout/process4"/>
    <dgm:cxn modelId="{8A079763-83AD-4D74-8016-19DE5B71ACF5}" type="presParOf" srcId="{44C4B1F0-C774-4DDB-9DAA-F6DB56089FE0}" destId="{E492121C-6253-454E-8E88-E4AE71194B0B}" srcOrd="0" destOrd="0" presId="urn:microsoft.com/office/officeart/2005/8/layout/process4"/>
    <dgm:cxn modelId="{A1203907-CDDE-4070-8D71-984F2B1AFFDC}" type="presParOf" srcId="{1612DC02-4306-49C1-98E8-287B805D3DB3}" destId="{F2F0ED11-D104-495D-9973-DD368EEF6668}" srcOrd="9" destOrd="0" presId="urn:microsoft.com/office/officeart/2005/8/layout/process4"/>
    <dgm:cxn modelId="{7647FD3A-04A8-4763-B9BA-DEF60C3D1A55}" type="presParOf" srcId="{1612DC02-4306-49C1-98E8-287B805D3DB3}" destId="{EB4B16DC-F5A5-4E57-8B67-31EF97FC3CC7}" srcOrd="10" destOrd="0" presId="urn:microsoft.com/office/officeart/2005/8/layout/process4"/>
    <dgm:cxn modelId="{2C4D6AF4-2F53-49B9-803E-6119AA21BE1F}" type="presParOf" srcId="{EB4B16DC-F5A5-4E57-8B67-31EF97FC3CC7}" destId="{94B7A20A-C487-4EB7-9CB5-AF1D75BEF78D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CE1902D-C246-4119-B22B-911C796DB96B}" type="doc">
      <dgm:prSet loTypeId="urn:microsoft.com/office/officeart/2005/8/layout/hList1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BE"/>
        </a:p>
      </dgm:t>
    </dgm:pt>
    <dgm:pt modelId="{77C38EE6-7A8A-439E-ACCF-B5CC5D0CFBA2}">
      <dgm:prSet/>
      <dgm:spPr/>
      <dgm:t>
        <a:bodyPr/>
        <a:lstStyle/>
        <a:p>
          <a:r>
            <a:rPr lang="en-GB" b="1" i="0" baseline="0" dirty="0"/>
            <a:t>EU policies</a:t>
          </a:r>
          <a:endParaRPr lang="en-BE" dirty="0"/>
        </a:p>
      </dgm:t>
    </dgm:pt>
    <dgm:pt modelId="{1045CC06-FD77-409D-A610-DD0A046E0ECD}" type="parTrans" cxnId="{94A55EC3-C622-47D2-BD23-AA7F880E43B7}">
      <dgm:prSet/>
      <dgm:spPr/>
      <dgm:t>
        <a:bodyPr/>
        <a:lstStyle/>
        <a:p>
          <a:endParaRPr lang="en-BE"/>
        </a:p>
      </dgm:t>
    </dgm:pt>
    <dgm:pt modelId="{FAA5822B-D4A7-4F95-B4B3-2A20DB1BA0DA}" type="sibTrans" cxnId="{94A55EC3-C622-47D2-BD23-AA7F880E43B7}">
      <dgm:prSet/>
      <dgm:spPr/>
      <dgm:t>
        <a:bodyPr/>
        <a:lstStyle/>
        <a:p>
          <a:endParaRPr lang="en-BE"/>
        </a:p>
      </dgm:t>
    </dgm:pt>
    <dgm:pt modelId="{AB5903A5-5C42-4993-9719-82412F66D87F}">
      <dgm:prSet/>
      <dgm:spPr/>
      <dgm:t>
        <a:bodyPr/>
        <a:lstStyle/>
        <a:p>
          <a:r>
            <a:rPr lang="en-GB" b="1" i="0" baseline="0" dirty="0"/>
            <a:t>National implementation</a:t>
          </a:r>
          <a:endParaRPr lang="en-BE" dirty="0"/>
        </a:p>
      </dgm:t>
    </dgm:pt>
    <dgm:pt modelId="{5DDA5951-0749-4F5B-A152-4D572558CAE5}" type="parTrans" cxnId="{7B788E3F-5DC5-4280-95BA-9FDA774ABF1D}">
      <dgm:prSet/>
      <dgm:spPr/>
      <dgm:t>
        <a:bodyPr/>
        <a:lstStyle/>
        <a:p>
          <a:endParaRPr lang="en-BE"/>
        </a:p>
      </dgm:t>
    </dgm:pt>
    <dgm:pt modelId="{C431E132-4D36-4680-BEDE-427198763A8D}" type="sibTrans" cxnId="{7B788E3F-5DC5-4280-95BA-9FDA774ABF1D}">
      <dgm:prSet/>
      <dgm:spPr/>
      <dgm:t>
        <a:bodyPr/>
        <a:lstStyle/>
        <a:p>
          <a:endParaRPr lang="en-BE"/>
        </a:p>
      </dgm:t>
    </dgm:pt>
    <dgm:pt modelId="{D9384F9C-6E31-4251-A503-8D96F27CEA40}">
      <dgm:prSet/>
      <dgm:spPr/>
      <dgm:t>
        <a:bodyPr/>
        <a:lstStyle/>
        <a:p>
          <a:r>
            <a:rPr lang="en-GB" b="0" i="0" baseline="0" dirty="0"/>
            <a:t>Vision</a:t>
          </a:r>
          <a:endParaRPr lang="en-BE" dirty="0"/>
        </a:p>
      </dgm:t>
    </dgm:pt>
    <dgm:pt modelId="{8EA9126C-AECA-430D-B7D0-14939DF616C5}" type="parTrans" cxnId="{2E34F4AB-5E66-4F15-A0B9-E3DF232C4696}">
      <dgm:prSet/>
      <dgm:spPr/>
      <dgm:t>
        <a:bodyPr/>
        <a:lstStyle/>
        <a:p>
          <a:endParaRPr lang="en-BE"/>
        </a:p>
      </dgm:t>
    </dgm:pt>
    <dgm:pt modelId="{CA3CD3B1-9B8C-409B-9CE8-8D6B74537AD9}" type="sibTrans" cxnId="{2E34F4AB-5E66-4F15-A0B9-E3DF232C4696}">
      <dgm:prSet/>
      <dgm:spPr/>
      <dgm:t>
        <a:bodyPr/>
        <a:lstStyle/>
        <a:p>
          <a:endParaRPr lang="en-BE"/>
        </a:p>
      </dgm:t>
    </dgm:pt>
    <dgm:pt modelId="{04E49B61-2929-4614-9A7B-416C68704290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dirty="0"/>
            <a:t>Slow </a:t>
          </a:r>
          <a:endParaRPr lang="en-BE" dirty="0"/>
        </a:p>
      </dgm:t>
    </dgm:pt>
    <dgm:pt modelId="{A440600F-0188-4058-915D-93930D0541B8}" type="parTrans" cxnId="{874FE505-8A5C-470C-84D7-6FFE7D72667C}">
      <dgm:prSet/>
      <dgm:spPr/>
      <dgm:t>
        <a:bodyPr/>
        <a:lstStyle/>
        <a:p>
          <a:endParaRPr lang="en-BE"/>
        </a:p>
      </dgm:t>
    </dgm:pt>
    <dgm:pt modelId="{A00BB7B1-4DE0-47DA-B66C-9160CE810C61}" type="sibTrans" cxnId="{874FE505-8A5C-470C-84D7-6FFE7D72667C}">
      <dgm:prSet/>
      <dgm:spPr/>
      <dgm:t>
        <a:bodyPr/>
        <a:lstStyle/>
        <a:p>
          <a:endParaRPr lang="en-BE"/>
        </a:p>
      </dgm:t>
    </dgm:pt>
    <dgm:pt modelId="{1CF4131F-5997-46D3-8F52-27B4A20B56D2}">
      <dgm:prSet/>
      <dgm:spPr/>
      <dgm:t>
        <a:bodyPr/>
        <a:lstStyle/>
        <a:p>
          <a:r>
            <a:rPr lang="en-GB" dirty="0"/>
            <a:t>Framework</a:t>
          </a:r>
          <a:endParaRPr lang="en-BE" dirty="0"/>
        </a:p>
      </dgm:t>
    </dgm:pt>
    <dgm:pt modelId="{18CFD03B-A0F2-419C-B847-BD3EB69B449B}" type="parTrans" cxnId="{BE3A7567-5DBC-4B52-AD43-5E03893EE650}">
      <dgm:prSet/>
      <dgm:spPr/>
      <dgm:t>
        <a:bodyPr/>
        <a:lstStyle/>
        <a:p>
          <a:endParaRPr lang="en-BE"/>
        </a:p>
      </dgm:t>
    </dgm:pt>
    <dgm:pt modelId="{2E27D568-2FB0-4AFC-A7E5-424278E03128}" type="sibTrans" cxnId="{BE3A7567-5DBC-4B52-AD43-5E03893EE650}">
      <dgm:prSet/>
      <dgm:spPr/>
      <dgm:t>
        <a:bodyPr/>
        <a:lstStyle/>
        <a:p>
          <a:endParaRPr lang="en-BE"/>
        </a:p>
      </dgm:t>
    </dgm:pt>
    <dgm:pt modelId="{C5B35996-EFD2-4E62-9165-E542A856C48A}">
      <dgm:prSet/>
      <dgm:spPr/>
      <dgm:t>
        <a:bodyPr/>
        <a:lstStyle/>
        <a:p>
          <a:r>
            <a:rPr lang="en-GB" dirty="0"/>
            <a:t>Funding</a:t>
          </a:r>
          <a:endParaRPr lang="en-BE" dirty="0"/>
        </a:p>
      </dgm:t>
    </dgm:pt>
    <dgm:pt modelId="{1E3770CA-63C5-4C6E-8933-7163C1AEF0A6}" type="parTrans" cxnId="{A79EF5B7-6C93-4F0E-BF05-FBA19F4473EE}">
      <dgm:prSet/>
      <dgm:spPr/>
      <dgm:t>
        <a:bodyPr/>
        <a:lstStyle/>
        <a:p>
          <a:endParaRPr lang="en-BE"/>
        </a:p>
      </dgm:t>
    </dgm:pt>
    <dgm:pt modelId="{0B5D7998-52AC-4A3A-9B80-80E061E59697}" type="sibTrans" cxnId="{A79EF5B7-6C93-4F0E-BF05-FBA19F4473EE}">
      <dgm:prSet/>
      <dgm:spPr/>
      <dgm:t>
        <a:bodyPr/>
        <a:lstStyle/>
        <a:p>
          <a:endParaRPr lang="en-BE"/>
        </a:p>
      </dgm:t>
    </dgm:pt>
    <dgm:pt modelId="{6D034231-FBA7-425C-9A67-74F2AB7D6B65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dirty="0"/>
            <a:t>Inconsistent</a:t>
          </a:r>
          <a:endParaRPr lang="en-BE" dirty="0"/>
        </a:p>
      </dgm:t>
    </dgm:pt>
    <dgm:pt modelId="{5A7F45E7-35F3-4141-BAE3-6DEBD80D195C}" type="parTrans" cxnId="{1C32499A-3B68-4AE1-9A56-35C5035A3F7C}">
      <dgm:prSet/>
      <dgm:spPr/>
      <dgm:t>
        <a:bodyPr/>
        <a:lstStyle/>
        <a:p>
          <a:endParaRPr lang="en-BE"/>
        </a:p>
      </dgm:t>
    </dgm:pt>
    <dgm:pt modelId="{0CC3BEF1-CF4A-4008-B924-78FDF51D6931}" type="sibTrans" cxnId="{1C32499A-3B68-4AE1-9A56-35C5035A3F7C}">
      <dgm:prSet/>
      <dgm:spPr/>
      <dgm:t>
        <a:bodyPr/>
        <a:lstStyle/>
        <a:p>
          <a:endParaRPr lang="en-BE"/>
        </a:p>
      </dgm:t>
    </dgm:pt>
    <dgm:pt modelId="{793273A5-C457-4993-91A8-95985BB3E6E6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dirty="0"/>
            <a:t>Fragmented</a:t>
          </a:r>
          <a:endParaRPr lang="en-BE" dirty="0"/>
        </a:p>
      </dgm:t>
    </dgm:pt>
    <dgm:pt modelId="{512DD9E0-0FF4-4EEE-B57F-E651B0A9ECF1}" type="parTrans" cxnId="{8A10AF88-B226-485F-9CDA-48B5874AE4CB}">
      <dgm:prSet/>
      <dgm:spPr/>
      <dgm:t>
        <a:bodyPr/>
        <a:lstStyle/>
        <a:p>
          <a:endParaRPr lang="en-BE"/>
        </a:p>
      </dgm:t>
    </dgm:pt>
    <dgm:pt modelId="{42094816-2642-4083-B90F-6171C5D53E84}" type="sibTrans" cxnId="{8A10AF88-B226-485F-9CDA-48B5874AE4CB}">
      <dgm:prSet/>
      <dgm:spPr/>
      <dgm:t>
        <a:bodyPr/>
        <a:lstStyle/>
        <a:p>
          <a:endParaRPr lang="en-BE"/>
        </a:p>
      </dgm:t>
    </dgm:pt>
    <dgm:pt modelId="{7FE2909B-9EF1-46D0-A3EE-CDEEB31D8C56}" type="pres">
      <dgm:prSet presAssocID="{4CE1902D-C246-4119-B22B-911C796DB96B}" presName="Name0" presStyleCnt="0">
        <dgm:presLayoutVars>
          <dgm:dir/>
          <dgm:animLvl val="lvl"/>
          <dgm:resizeHandles val="exact"/>
        </dgm:presLayoutVars>
      </dgm:prSet>
      <dgm:spPr/>
    </dgm:pt>
    <dgm:pt modelId="{79214CAD-AD3C-4048-8E4F-ABE4A338263E}" type="pres">
      <dgm:prSet presAssocID="{77C38EE6-7A8A-439E-ACCF-B5CC5D0CFBA2}" presName="composite" presStyleCnt="0"/>
      <dgm:spPr/>
    </dgm:pt>
    <dgm:pt modelId="{4669DEC5-3B3F-4E19-8165-7B13B31C3223}" type="pres">
      <dgm:prSet presAssocID="{77C38EE6-7A8A-439E-ACCF-B5CC5D0CFBA2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FAA29A54-5DFC-4EC3-BF7A-34CF37CBB783}" type="pres">
      <dgm:prSet presAssocID="{77C38EE6-7A8A-439E-ACCF-B5CC5D0CFBA2}" presName="desTx" presStyleLbl="alignAccFollowNode1" presStyleIdx="0" presStyleCnt="2">
        <dgm:presLayoutVars>
          <dgm:bulletEnabled val="1"/>
        </dgm:presLayoutVars>
      </dgm:prSet>
      <dgm:spPr/>
    </dgm:pt>
    <dgm:pt modelId="{3E92E6F9-9C83-4F72-A0EF-4085B6FD73EE}" type="pres">
      <dgm:prSet presAssocID="{FAA5822B-D4A7-4F95-B4B3-2A20DB1BA0DA}" presName="space" presStyleCnt="0"/>
      <dgm:spPr/>
    </dgm:pt>
    <dgm:pt modelId="{6163BE7E-D9EC-4A52-8FA8-2D8769EC4E9B}" type="pres">
      <dgm:prSet presAssocID="{AB5903A5-5C42-4993-9719-82412F66D87F}" presName="composite" presStyleCnt="0"/>
      <dgm:spPr/>
    </dgm:pt>
    <dgm:pt modelId="{9BEDB273-A63E-47BB-BDAF-A3457BC471CA}" type="pres">
      <dgm:prSet presAssocID="{AB5903A5-5C42-4993-9719-82412F66D87F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568208C6-006A-40CF-973F-21C45A90F6D8}" type="pres">
      <dgm:prSet presAssocID="{AB5903A5-5C42-4993-9719-82412F66D87F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874FE505-8A5C-470C-84D7-6FFE7D72667C}" srcId="{AB5903A5-5C42-4993-9719-82412F66D87F}" destId="{04E49B61-2929-4614-9A7B-416C68704290}" srcOrd="0" destOrd="0" parTransId="{A440600F-0188-4058-915D-93930D0541B8}" sibTransId="{A00BB7B1-4DE0-47DA-B66C-9160CE810C61}"/>
    <dgm:cxn modelId="{9F5C1924-5BE0-4CE2-82D3-A9C2D6A6C511}" type="presOf" srcId="{04E49B61-2929-4614-9A7B-416C68704290}" destId="{568208C6-006A-40CF-973F-21C45A90F6D8}" srcOrd="0" destOrd="0" presId="urn:microsoft.com/office/officeart/2005/8/layout/hList1"/>
    <dgm:cxn modelId="{7932CD24-02D5-4A8F-BAC1-BF39FB1DA3D1}" type="presOf" srcId="{C5B35996-EFD2-4E62-9165-E542A856C48A}" destId="{FAA29A54-5DFC-4EC3-BF7A-34CF37CBB783}" srcOrd="0" destOrd="2" presId="urn:microsoft.com/office/officeart/2005/8/layout/hList1"/>
    <dgm:cxn modelId="{7B788E3F-5DC5-4280-95BA-9FDA774ABF1D}" srcId="{4CE1902D-C246-4119-B22B-911C796DB96B}" destId="{AB5903A5-5C42-4993-9719-82412F66D87F}" srcOrd="1" destOrd="0" parTransId="{5DDA5951-0749-4F5B-A152-4D572558CAE5}" sibTransId="{C431E132-4D36-4680-BEDE-427198763A8D}"/>
    <dgm:cxn modelId="{CB623947-7972-4EE2-8A8B-6990EE8D0715}" type="presOf" srcId="{D9384F9C-6E31-4251-A503-8D96F27CEA40}" destId="{FAA29A54-5DFC-4EC3-BF7A-34CF37CBB783}" srcOrd="0" destOrd="0" presId="urn:microsoft.com/office/officeart/2005/8/layout/hList1"/>
    <dgm:cxn modelId="{BE3A7567-5DBC-4B52-AD43-5E03893EE650}" srcId="{77C38EE6-7A8A-439E-ACCF-B5CC5D0CFBA2}" destId="{1CF4131F-5997-46D3-8F52-27B4A20B56D2}" srcOrd="1" destOrd="0" parTransId="{18CFD03B-A0F2-419C-B847-BD3EB69B449B}" sibTransId="{2E27D568-2FB0-4AFC-A7E5-424278E03128}"/>
    <dgm:cxn modelId="{0D117B84-2123-4B24-98FB-50555D1A71E4}" type="presOf" srcId="{4CE1902D-C246-4119-B22B-911C796DB96B}" destId="{7FE2909B-9EF1-46D0-A3EE-CDEEB31D8C56}" srcOrd="0" destOrd="0" presId="urn:microsoft.com/office/officeart/2005/8/layout/hList1"/>
    <dgm:cxn modelId="{2E162785-2959-46F4-823B-091C4AB20A5F}" type="presOf" srcId="{77C38EE6-7A8A-439E-ACCF-B5CC5D0CFBA2}" destId="{4669DEC5-3B3F-4E19-8165-7B13B31C3223}" srcOrd="0" destOrd="0" presId="urn:microsoft.com/office/officeart/2005/8/layout/hList1"/>
    <dgm:cxn modelId="{8A10AF88-B226-485F-9CDA-48B5874AE4CB}" srcId="{AB5903A5-5C42-4993-9719-82412F66D87F}" destId="{793273A5-C457-4993-91A8-95985BB3E6E6}" srcOrd="2" destOrd="0" parTransId="{512DD9E0-0FF4-4EEE-B57F-E651B0A9ECF1}" sibTransId="{42094816-2642-4083-B90F-6171C5D53E84}"/>
    <dgm:cxn modelId="{C3D15B8A-14DA-4552-89A6-0BD822A7EC42}" type="presOf" srcId="{AB5903A5-5C42-4993-9719-82412F66D87F}" destId="{9BEDB273-A63E-47BB-BDAF-A3457BC471CA}" srcOrd="0" destOrd="0" presId="urn:microsoft.com/office/officeart/2005/8/layout/hList1"/>
    <dgm:cxn modelId="{1C32499A-3B68-4AE1-9A56-35C5035A3F7C}" srcId="{AB5903A5-5C42-4993-9719-82412F66D87F}" destId="{6D034231-FBA7-425C-9A67-74F2AB7D6B65}" srcOrd="1" destOrd="0" parTransId="{5A7F45E7-35F3-4141-BAE3-6DEBD80D195C}" sibTransId="{0CC3BEF1-CF4A-4008-B924-78FDF51D6931}"/>
    <dgm:cxn modelId="{2E34F4AB-5E66-4F15-A0B9-E3DF232C4696}" srcId="{77C38EE6-7A8A-439E-ACCF-B5CC5D0CFBA2}" destId="{D9384F9C-6E31-4251-A503-8D96F27CEA40}" srcOrd="0" destOrd="0" parTransId="{8EA9126C-AECA-430D-B7D0-14939DF616C5}" sibTransId="{CA3CD3B1-9B8C-409B-9CE8-8D6B74537AD9}"/>
    <dgm:cxn modelId="{160CF7AB-005B-4A03-B16F-809E21EE796C}" type="presOf" srcId="{6D034231-FBA7-425C-9A67-74F2AB7D6B65}" destId="{568208C6-006A-40CF-973F-21C45A90F6D8}" srcOrd="0" destOrd="1" presId="urn:microsoft.com/office/officeart/2005/8/layout/hList1"/>
    <dgm:cxn modelId="{A79EF5B7-6C93-4F0E-BF05-FBA19F4473EE}" srcId="{77C38EE6-7A8A-439E-ACCF-B5CC5D0CFBA2}" destId="{C5B35996-EFD2-4E62-9165-E542A856C48A}" srcOrd="2" destOrd="0" parTransId="{1E3770CA-63C5-4C6E-8933-7163C1AEF0A6}" sibTransId="{0B5D7998-52AC-4A3A-9B80-80E061E59697}"/>
    <dgm:cxn modelId="{94A55EC3-C622-47D2-BD23-AA7F880E43B7}" srcId="{4CE1902D-C246-4119-B22B-911C796DB96B}" destId="{77C38EE6-7A8A-439E-ACCF-B5CC5D0CFBA2}" srcOrd="0" destOrd="0" parTransId="{1045CC06-FD77-409D-A610-DD0A046E0ECD}" sibTransId="{FAA5822B-D4A7-4F95-B4B3-2A20DB1BA0DA}"/>
    <dgm:cxn modelId="{E9AE17C9-08AB-46F2-918C-CEB245A61C48}" type="presOf" srcId="{793273A5-C457-4993-91A8-95985BB3E6E6}" destId="{568208C6-006A-40CF-973F-21C45A90F6D8}" srcOrd="0" destOrd="2" presId="urn:microsoft.com/office/officeart/2005/8/layout/hList1"/>
    <dgm:cxn modelId="{6AA37FF3-E4EA-4A8B-842C-1E902947259D}" type="presOf" srcId="{1CF4131F-5997-46D3-8F52-27B4A20B56D2}" destId="{FAA29A54-5DFC-4EC3-BF7A-34CF37CBB783}" srcOrd="0" destOrd="1" presId="urn:microsoft.com/office/officeart/2005/8/layout/hList1"/>
    <dgm:cxn modelId="{CC47280D-96D7-4E3E-9F71-7F6E2D8BE62D}" type="presParOf" srcId="{7FE2909B-9EF1-46D0-A3EE-CDEEB31D8C56}" destId="{79214CAD-AD3C-4048-8E4F-ABE4A338263E}" srcOrd="0" destOrd="0" presId="urn:microsoft.com/office/officeart/2005/8/layout/hList1"/>
    <dgm:cxn modelId="{EAA65139-E715-4DF3-9FD3-B1D8932B4CBB}" type="presParOf" srcId="{79214CAD-AD3C-4048-8E4F-ABE4A338263E}" destId="{4669DEC5-3B3F-4E19-8165-7B13B31C3223}" srcOrd="0" destOrd="0" presId="urn:microsoft.com/office/officeart/2005/8/layout/hList1"/>
    <dgm:cxn modelId="{507E2597-E263-4B6F-B263-7360E2D3F682}" type="presParOf" srcId="{79214CAD-AD3C-4048-8E4F-ABE4A338263E}" destId="{FAA29A54-5DFC-4EC3-BF7A-34CF37CBB783}" srcOrd="1" destOrd="0" presId="urn:microsoft.com/office/officeart/2005/8/layout/hList1"/>
    <dgm:cxn modelId="{1922F199-78F1-44E4-9FC7-077FF66A0555}" type="presParOf" srcId="{7FE2909B-9EF1-46D0-A3EE-CDEEB31D8C56}" destId="{3E92E6F9-9C83-4F72-A0EF-4085B6FD73EE}" srcOrd="1" destOrd="0" presId="urn:microsoft.com/office/officeart/2005/8/layout/hList1"/>
    <dgm:cxn modelId="{3224A471-E87C-4ACA-9EC4-D4A9605E7651}" type="presParOf" srcId="{7FE2909B-9EF1-46D0-A3EE-CDEEB31D8C56}" destId="{6163BE7E-D9EC-4A52-8FA8-2D8769EC4E9B}" srcOrd="2" destOrd="0" presId="urn:microsoft.com/office/officeart/2005/8/layout/hList1"/>
    <dgm:cxn modelId="{711CC2C7-528D-4687-81DB-9F729E53CC43}" type="presParOf" srcId="{6163BE7E-D9EC-4A52-8FA8-2D8769EC4E9B}" destId="{9BEDB273-A63E-47BB-BDAF-A3457BC471CA}" srcOrd="0" destOrd="0" presId="urn:microsoft.com/office/officeart/2005/8/layout/hList1"/>
    <dgm:cxn modelId="{C8EB6A1D-DC85-49C7-AB99-5FBD3DF08A1E}" type="presParOf" srcId="{6163BE7E-D9EC-4A52-8FA8-2D8769EC4E9B}" destId="{568208C6-006A-40CF-973F-21C45A90F6D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D3DA56A-6CB8-46E5-B0BE-7D57242928FC}" type="doc">
      <dgm:prSet loTypeId="urn:microsoft.com/office/officeart/2005/8/layout/chevron1" loCatId="process" qsTypeId="urn:microsoft.com/office/officeart/2005/8/quickstyle/3d1" qsCatId="3D" csTypeId="urn:microsoft.com/office/officeart/2005/8/colors/colorful3" csCatId="colorful"/>
      <dgm:spPr/>
      <dgm:t>
        <a:bodyPr/>
        <a:lstStyle/>
        <a:p>
          <a:endParaRPr lang="en-BE"/>
        </a:p>
      </dgm:t>
    </dgm:pt>
    <dgm:pt modelId="{D4F3C5CB-5CCE-4B49-A772-B49BFE9F8103}">
      <dgm:prSet/>
      <dgm:spPr/>
      <dgm:t>
        <a:bodyPr/>
        <a:lstStyle/>
        <a:p>
          <a:r>
            <a:rPr lang="en-BE" b="1" i="0" baseline="0" dirty="0"/>
            <a:t>Align</a:t>
          </a:r>
          <a:endParaRPr lang="en-BE" dirty="0"/>
        </a:p>
      </dgm:t>
    </dgm:pt>
    <dgm:pt modelId="{3DEF1E35-196A-4F64-9CBB-46C9A3B67BD4}" type="parTrans" cxnId="{0863C472-EC26-4D58-B593-C082CA6A8A29}">
      <dgm:prSet/>
      <dgm:spPr/>
      <dgm:t>
        <a:bodyPr/>
        <a:lstStyle/>
        <a:p>
          <a:endParaRPr lang="en-BE"/>
        </a:p>
      </dgm:t>
    </dgm:pt>
    <dgm:pt modelId="{0E507DCA-C95B-404B-8074-BCF36FDAE85A}" type="sibTrans" cxnId="{0863C472-EC26-4D58-B593-C082CA6A8A29}">
      <dgm:prSet/>
      <dgm:spPr/>
      <dgm:t>
        <a:bodyPr/>
        <a:lstStyle/>
        <a:p>
          <a:endParaRPr lang="en-BE"/>
        </a:p>
      </dgm:t>
    </dgm:pt>
    <dgm:pt modelId="{4197BD6F-A6CC-4C69-9C32-BD2D630BE9CB}">
      <dgm:prSet/>
      <dgm:spPr/>
      <dgm:t>
        <a:bodyPr/>
        <a:lstStyle/>
        <a:p>
          <a:r>
            <a:rPr lang="en-BE" b="1" i="0" baseline="0"/>
            <a:t>Incentivize</a:t>
          </a:r>
          <a:endParaRPr lang="en-BE"/>
        </a:p>
      </dgm:t>
    </dgm:pt>
    <dgm:pt modelId="{6DC5486B-C2CC-4D3F-A8F5-A0BDD872C554}" type="parTrans" cxnId="{BF3853E1-1440-4345-A895-B259E7A7E8E5}">
      <dgm:prSet/>
      <dgm:spPr/>
      <dgm:t>
        <a:bodyPr/>
        <a:lstStyle/>
        <a:p>
          <a:endParaRPr lang="en-BE"/>
        </a:p>
      </dgm:t>
    </dgm:pt>
    <dgm:pt modelId="{9267F3A2-8D6E-4F84-AC5E-CCBA15311A14}" type="sibTrans" cxnId="{BF3853E1-1440-4345-A895-B259E7A7E8E5}">
      <dgm:prSet/>
      <dgm:spPr/>
      <dgm:t>
        <a:bodyPr/>
        <a:lstStyle/>
        <a:p>
          <a:endParaRPr lang="en-BE"/>
        </a:p>
      </dgm:t>
    </dgm:pt>
    <dgm:pt modelId="{53933A3B-5EF5-4420-9F9B-19E669141B75}">
      <dgm:prSet/>
      <dgm:spPr/>
      <dgm:t>
        <a:bodyPr/>
        <a:lstStyle/>
        <a:p>
          <a:r>
            <a:rPr lang="en-BE" b="1" i="0" baseline="0"/>
            <a:t>Track</a:t>
          </a:r>
          <a:endParaRPr lang="en-BE"/>
        </a:p>
      </dgm:t>
    </dgm:pt>
    <dgm:pt modelId="{BB8A1F5E-94F5-4E22-9FAB-6EC433D7C74D}" type="parTrans" cxnId="{52FC9E10-C216-4C8A-9666-379BF9CCE440}">
      <dgm:prSet/>
      <dgm:spPr/>
      <dgm:t>
        <a:bodyPr/>
        <a:lstStyle/>
        <a:p>
          <a:endParaRPr lang="en-BE"/>
        </a:p>
      </dgm:t>
    </dgm:pt>
    <dgm:pt modelId="{C59D3148-7E99-4376-9676-3D0069EDAA26}" type="sibTrans" cxnId="{52FC9E10-C216-4C8A-9666-379BF9CCE440}">
      <dgm:prSet/>
      <dgm:spPr/>
      <dgm:t>
        <a:bodyPr/>
        <a:lstStyle/>
        <a:p>
          <a:endParaRPr lang="en-BE"/>
        </a:p>
      </dgm:t>
    </dgm:pt>
    <dgm:pt modelId="{37900F17-F0B9-40D9-BA6B-64119A774A9A}" type="pres">
      <dgm:prSet presAssocID="{4D3DA56A-6CB8-46E5-B0BE-7D57242928FC}" presName="Name0" presStyleCnt="0">
        <dgm:presLayoutVars>
          <dgm:dir/>
          <dgm:animLvl val="lvl"/>
          <dgm:resizeHandles val="exact"/>
        </dgm:presLayoutVars>
      </dgm:prSet>
      <dgm:spPr/>
    </dgm:pt>
    <dgm:pt modelId="{3CCA4893-F19E-419C-9FE4-509BF581CC30}" type="pres">
      <dgm:prSet presAssocID="{D4F3C5CB-5CCE-4B49-A772-B49BFE9F8103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B1556664-F1CB-4B1C-AB1F-971675964A90}" type="pres">
      <dgm:prSet presAssocID="{0E507DCA-C95B-404B-8074-BCF36FDAE85A}" presName="parTxOnlySpace" presStyleCnt="0"/>
      <dgm:spPr/>
    </dgm:pt>
    <dgm:pt modelId="{22D200FB-B07C-494A-B305-0064E1C5792E}" type="pres">
      <dgm:prSet presAssocID="{4197BD6F-A6CC-4C69-9C32-BD2D630BE9CB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BB36AB1A-575F-4FC8-9C9F-EB6D701AAD27}" type="pres">
      <dgm:prSet presAssocID="{9267F3A2-8D6E-4F84-AC5E-CCBA15311A14}" presName="parTxOnlySpace" presStyleCnt="0"/>
      <dgm:spPr/>
    </dgm:pt>
    <dgm:pt modelId="{7E1FEC1A-9165-47CB-B1FF-119A725C3259}" type="pres">
      <dgm:prSet presAssocID="{53933A3B-5EF5-4420-9F9B-19E669141B75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52FC9E10-C216-4C8A-9666-379BF9CCE440}" srcId="{4D3DA56A-6CB8-46E5-B0BE-7D57242928FC}" destId="{53933A3B-5EF5-4420-9F9B-19E669141B75}" srcOrd="2" destOrd="0" parTransId="{BB8A1F5E-94F5-4E22-9FAB-6EC433D7C74D}" sibTransId="{C59D3148-7E99-4376-9676-3D0069EDAA26}"/>
    <dgm:cxn modelId="{55C17F2A-5DDA-46A2-AC88-9D402227DD33}" type="presOf" srcId="{4197BD6F-A6CC-4C69-9C32-BD2D630BE9CB}" destId="{22D200FB-B07C-494A-B305-0064E1C5792E}" srcOrd="0" destOrd="0" presId="urn:microsoft.com/office/officeart/2005/8/layout/chevron1"/>
    <dgm:cxn modelId="{D8B3254D-E000-45F4-B035-7F336D1472A8}" type="presOf" srcId="{D4F3C5CB-5CCE-4B49-A772-B49BFE9F8103}" destId="{3CCA4893-F19E-419C-9FE4-509BF581CC30}" srcOrd="0" destOrd="0" presId="urn:microsoft.com/office/officeart/2005/8/layout/chevron1"/>
    <dgm:cxn modelId="{0863C472-EC26-4D58-B593-C082CA6A8A29}" srcId="{4D3DA56A-6CB8-46E5-B0BE-7D57242928FC}" destId="{D4F3C5CB-5CCE-4B49-A772-B49BFE9F8103}" srcOrd="0" destOrd="0" parTransId="{3DEF1E35-196A-4F64-9CBB-46C9A3B67BD4}" sibTransId="{0E507DCA-C95B-404B-8074-BCF36FDAE85A}"/>
    <dgm:cxn modelId="{D74E4ED4-A62E-42B5-A71D-072312D5D819}" type="presOf" srcId="{53933A3B-5EF5-4420-9F9B-19E669141B75}" destId="{7E1FEC1A-9165-47CB-B1FF-119A725C3259}" srcOrd="0" destOrd="0" presId="urn:microsoft.com/office/officeart/2005/8/layout/chevron1"/>
    <dgm:cxn modelId="{BF3853E1-1440-4345-A895-B259E7A7E8E5}" srcId="{4D3DA56A-6CB8-46E5-B0BE-7D57242928FC}" destId="{4197BD6F-A6CC-4C69-9C32-BD2D630BE9CB}" srcOrd="1" destOrd="0" parTransId="{6DC5486B-C2CC-4D3F-A8F5-A0BDD872C554}" sibTransId="{9267F3A2-8D6E-4F84-AC5E-CCBA15311A14}"/>
    <dgm:cxn modelId="{87B10BF2-0BCE-4152-9E10-66ECB627A414}" type="presOf" srcId="{4D3DA56A-6CB8-46E5-B0BE-7D57242928FC}" destId="{37900F17-F0B9-40D9-BA6B-64119A774A9A}" srcOrd="0" destOrd="0" presId="urn:microsoft.com/office/officeart/2005/8/layout/chevron1"/>
    <dgm:cxn modelId="{37451A73-024D-42FC-AE94-C8020370123C}" type="presParOf" srcId="{37900F17-F0B9-40D9-BA6B-64119A774A9A}" destId="{3CCA4893-F19E-419C-9FE4-509BF581CC30}" srcOrd="0" destOrd="0" presId="urn:microsoft.com/office/officeart/2005/8/layout/chevron1"/>
    <dgm:cxn modelId="{FC287047-DE26-4437-8AB1-EC358E5CC743}" type="presParOf" srcId="{37900F17-F0B9-40D9-BA6B-64119A774A9A}" destId="{B1556664-F1CB-4B1C-AB1F-971675964A90}" srcOrd="1" destOrd="0" presId="urn:microsoft.com/office/officeart/2005/8/layout/chevron1"/>
    <dgm:cxn modelId="{FBA7A645-CEAE-4578-A5CA-0FD9026F95C3}" type="presParOf" srcId="{37900F17-F0B9-40D9-BA6B-64119A774A9A}" destId="{22D200FB-B07C-494A-B305-0064E1C5792E}" srcOrd="2" destOrd="0" presId="urn:microsoft.com/office/officeart/2005/8/layout/chevron1"/>
    <dgm:cxn modelId="{6F4632DE-9E72-4FAE-8A42-3DA497714C7A}" type="presParOf" srcId="{37900F17-F0B9-40D9-BA6B-64119A774A9A}" destId="{BB36AB1A-575F-4FC8-9C9F-EB6D701AAD27}" srcOrd="3" destOrd="0" presId="urn:microsoft.com/office/officeart/2005/8/layout/chevron1"/>
    <dgm:cxn modelId="{D6E76A42-260B-40B0-BBA9-055A6A707A07}" type="presParOf" srcId="{37900F17-F0B9-40D9-BA6B-64119A774A9A}" destId="{7E1FEC1A-9165-47CB-B1FF-119A725C3259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8287F63-E52B-4C69-88BA-E807170C68AA}" type="doc">
      <dgm:prSet loTypeId="urn:microsoft.com/office/officeart/2008/layout/VerticalAccentList" loCatId="list" qsTypeId="urn:microsoft.com/office/officeart/2005/8/quickstyle/simple3" qsCatId="simple" csTypeId="urn:microsoft.com/office/officeart/2005/8/colors/accent1_5" csCatId="accent1"/>
      <dgm:spPr/>
      <dgm:t>
        <a:bodyPr/>
        <a:lstStyle/>
        <a:p>
          <a:endParaRPr lang="en-BE"/>
        </a:p>
      </dgm:t>
    </dgm:pt>
    <dgm:pt modelId="{3432C14E-B5D6-449E-A0AF-2634DF34EE57}">
      <dgm:prSet/>
      <dgm:spPr/>
      <dgm:t>
        <a:bodyPr/>
        <a:lstStyle/>
        <a:p>
          <a:r>
            <a:rPr lang="en-BE" b="1" i="0" baseline="0"/>
            <a:t>EU Structural Funds</a:t>
          </a:r>
          <a:r>
            <a:rPr lang="en-BE" b="0" i="0" baseline="0"/>
            <a:t> – Can support capacity building, tech, training</a:t>
          </a:r>
          <a:endParaRPr lang="en-BE"/>
        </a:p>
      </dgm:t>
    </dgm:pt>
    <dgm:pt modelId="{C9745864-B237-492B-A15F-DB3F9A52B568}" type="parTrans" cxnId="{AA9CB4FF-9F02-4676-9E02-5F6E7926558A}">
      <dgm:prSet/>
      <dgm:spPr/>
      <dgm:t>
        <a:bodyPr/>
        <a:lstStyle/>
        <a:p>
          <a:endParaRPr lang="en-BE"/>
        </a:p>
      </dgm:t>
    </dgm:pt>
    <dgm:pt modelId="{CE3EC9FA-3A56-463E-842D-F3636D246D58}" type="sibTrans" cxnId="{AA9CB4FF-9F02-4676-9E02-5F6E7926558A}">
      <dgm:prSet/>
      <dgm:spPr/>
      <dgm:t>
        <a:bodyPr/>
        <a:lstStyle/>
        <a:p>
          <a:endParaRPr lang="en-BE"/>
        </a:p>
      </dgm:t>
    </dgm:pt>
    <dgm:pt modelId="{6BFDB503-250A-4847-AE25-4FB28B7310ED}">
      <dgm:prSet/>
      <dgm:spPr/>
      <dgm:t>
        <a:bodyPr/>
        <a:lstStyle/>
        <a:p>
          <a:r>
            <a:rPr lang="en-BE" b="1" i="0" baseline="0"/>
            <a:t>EU4Health Joint Actions</a:t>
          </a:r>
          <a:r>
            <a:rPr lang="en-BE" b="0" i="0" baseline="0"/>
            <a:t> – For shared programs across countries</a:t>
          </a:r>
          <a:endParaRPr lang="en-BE"/>
        </a:p>
      </dgm:t>
    </dgm:pt>
    <dgm:pt modelId="{D331E3D9-BA0E-4D65-8687-A0E0C07A78B1}" type="parTrans" cxnId="{616CA2FF-646D-474E-941B-38D17ECEE2BA}">
      <dgm:prSet/>
      <dgm:spPr/>
      <dgm:t>
        <a:bodyPr/>
        <a:lstStyle/>
        <a:p>
          <a:endParaRPr lang="en-BE"/>
        </a:p>
      </dgm:t>
    </dgm:pt>
    <dgm:pt modelId="{F1700530-8D2B-4EC5-9FC7-07E9743BF547}" type="sibTrans" cxnId="{616CA2FF-646D-474E-941B-38D17ECEE2BA}">
      <dgm:prSet/>
      <dgm:spPr/>
      <dgm:t>
        <a:bodyPr/>
        <a:lstStyle/>
        <a:p>
          <a:endParaRPr lang="en-BE"/>
        </a:p>
      </dgm:t>
    </dgm:pt>
    <dgm:pt modelId="{97010489-0234-4D7F-9C4C-450D7F036662}">
      <dgm:prSet/>
      <dgm:spPr/>
      <dgm:t>
        <a:bodyPr/>
        <a:lstStyle/>
        <a:p>
          <a:r>
            <a:rPr lang="en-BE" b="1" i="0" baseline="0"/>
            <a:t>Horizon Europe</a:t>
          </a:r>
          <a:r>
            <a:rPr lang="en-BE" b="0" i="0" baseline="0"/>
            <a:t> – Research funding for clinical/implementation science</a:t>
          </a:r>
          <a:endParaRPr lang="en-BE"/>
        </a:p>
      </dgm:t>
    </dgm:pt>
    <dgm:pt modelId="{9C1D5D4D-EB76-4CB8-AEDD-7222C69AD49A}" type="parTrans" cxnId="{FBAAB9D4-7D79-4222-ADFD-C0CE9E70B037}">
      <dgm:prSet/>
      <dgm:spPr/>
      <dgm:t>
        <a:bodyPr/>
        <a:lstStyle/>
        <a:p>
          <a:endParaRPr lang="en-BE"/>
        </a:p>
      </dgm:t>
    </dgm:pt>
    <dgm:pt modelId="{EDB0E445-3582-4221-9CDD-3C7066345088}" type="sibTrans" cxnId="{FBAAB9D4-7D79-4222-ADFD-C0CE9E70B037}">
      <dgm:prSet/>
      <dgm:spPr/>
      <dgm:t>
        <a:bodyPr/>
        <a:lstStyle/>
        <a:p>
          <a:endParaRPr lang="en-BE"/>
        </a:p>
      </dgm:t>
    </dgm:pt>
    <dgm:pt modelId="{7A2ED55E-A415-40F4-B566-8E853DEF53BC}">
      <dgm:prSet/>
      <dgm:spPr/>
      <dgm:t>
        <a:bodyPr/>
        <a:lstStyle/>
        <a:p>
          <a:r>
            <a:rPr lang="en-BE" b="1" i="0" baseline="0"/>
            <a:t>European Semester</a:t>
          </a:r>
          <a:r>
            <a:rPr lang="en-BE" b="0" i="0" baseline="0"/>
            <a:t> – Policy and budget alignment mechanism</a:t>
          </a:r>
          <a:endParaRPr lang="en-BE"/>
        </a:p>
      </dgm:t>
    </dgm:pt>
    <dgm:pt modelId="{0C9C1D83-8C5A-42B6-B689-F17B872A3282}" type="parTrans" cxnId="{727FCC8C-D73E-45C2-924F-DC0603EA1F72}">
      <dgm:prSet/>
      <dgm:spPr/>
      <dgm:t>
        <a:bodyPr/>
        <a:lstStyle/>
        <a:p>
          <a:endParaRPr lang="en-BE"/>
        </a:p>
      </dgm:t>
    </dgm:pt>
    <dgm:pt modelId="{D04491D5-7928-4828-9062-E396F777E74B}" type="sibTrans" cxnId="{727FCC8C-D73E-45C2-924F-DC0603EA1F72}">
      <dgm:prSet/>
      <dgm:spPr/>
      <dgm:t>
        <a:bodyPr/>
        <a:lstStyle/>
        <a:p>
          <a:endParaRPr lang="en-BE"/>
        </a:p>
      </dgm:t>
    </dgm:pt>
    <dgm:pt modelId="{2ECE706F-7DD9-4D4A-BBC7-AB020B24AD3F}" type="pres">
      <dgm:prSet presAssocID="{98287F63-E52B-4C69-88BA-E807170C68AA}" presName="Name0" presStyleCnt="0">
        <dgm:presLayoutVars>
          <dgm:chMax/>
          <dgm:chPref/>
          <dgm:dir/>
        </dgm:presLayoutVars>
      </dgm:prSet>
      <dgm:spPr/>
    </dgm:pt>
    <dgm:pt modelId="{C564DC99-F089-40A4-8663-2E8C0F285E0F}" type="pres">
      <dgm:prSet presAssocID="{3432C14E-B5D6-449E-A0AF-2634DF34EE57}" presName="parenttextcomposite" presStyleCnt="0"/>
      <dgm:spPr/>
    </dgm:pt>
    <dgm:pt modelId="{F4FA34C2-F739-4CDC-B7CE-FFB4C950F972}" type="pres">
      <dgm:prSet presAssocID="{3432C14E-B5D6-449E-A0AF-2634DF34EE57}" presName="parenttext" presStyleLbl="revTx" presStyleIdx="0" presStyleCnt="4">
        <dgm:presLayoutVars>
          <dgm:chMax/>
          <dgm:chPref val="2"/>
          <dgm:bulletEnabled val="1"/>
        </dgm:presLayoutVars>
      </dgm:prSet>
      <dgm:spPr/>
    </dgm:pt>
    <dgm:pt modelId="{CB276EE5-3AA1-4B6B-B0D0-159CE7084DDF}" type="pres">
      <dgm:prSet presAssocID="{3432C14E-B5D6-449E-A0AF-2634DF34EE57}" presName="parallelogramComposite" presStyleCnt="0"/>
      <dgm:spPr/>
    </dgm:pt>
    <dgm:pt modelId="{98B77A81-8C96-42E6-9C8B-E04421051BDD}" type="pres">
      <dgm:prSet presAssocID="{3432C14E-B5D6-449E-A0AF-2634DF34EE57}" presName="parallelogram1" presStyleLbl="alignNode1" presStyleIdx="0" presStyleCnt="28"/>
      <dgm:spPr/>
    </dgm:pt>
    <dgm:pt modelId="{C38E83BB-FBCF-43F9-9EAA-DB786A33B054}" type="pres">
      <dgm:prSet presAssocID="{3432C14E-B5D6-449E-A0AF-2634DF34EE57}" presName="parallelogram2" presStyleLbl="alignNode1" presStyleIdx="1" presStyleCnt="28"/>
      <dgm:spPr/>
    </dgm:pt>
    <dgm:pt modelId="{B0EA0093-0729-45C5-B0BD-805533A7FF55}" type="pres">
      <dgm:prSet presAssocID="{3432C14E-B5D6-449E-A0AF-2634DF34EE57}" presName="parallelogram3" presStyleLbl="alignNode1" presStyleIdx="2" presStyleCnt="28"/>
      <dgm:spPr/>
    </dgm:pt>
    <dgm:pt modelId="{C1204971-0EDA-4772-A307-0843593C4E29}" type="pres">
      <dgm:prSet presAssocID="{3432C14E-B5D6-449E-A0AF-2634DF34EE57}" presName="parallelogram4" presStyleLbl="alignNode1" presStyleIdx="3" presStyleCnt="28"/>
      <dgm:spPr/>
    </dgm:pt>
    <dgm:pt modelId="{71CBE3B8-1C35-4147-8BAD-9BAF71599257}" type="pres">
      <dgm:prSet presAssocID="{3432C14E-B5D6-449E-A0AF-2634DF34EE57}" presName="parallelogram5" presStyleLbl="alignNode1" presStyleIdx="4" presStyleCnt="28"/>
      <dgm:spPr/>
    </dgm:pt>
    <dgm:pt modelId="{2103CBF7-9F2B-4564-A4DD-8CD45BB03C32}" type="pres">
      <dgm:prSet presAssocID="{3432C14E-B5D6-449E-A0AF-2634DF34EE57}" presName="parallelogram6" presStyleLbl="alignNode1" presStyleIdx="5" presStyleCnt="28"/>
      <dgm:spPr/>
    </dgm:pt>
    <dgm:pt modelId="{F0860F77-A812-48F5-A5A2-718AEAF43EF7}" type="pres">
      <dgm:prSet presAssocID="{3432C14E-B5D6-449E-A0AF-2634DF34EE57}" presName="parallelogram7" presStyleLbl="alignNode1" presStyleIdx="6" presStyleCnt="28"/>
      <dgm:spPr/>
    </dgm:pt>
    <dgm:pt modelId="{08C0EE4E-8767-4811-BDEB-7199BB0E4FFF}" type="pres">
      <dgm:prSet presAssocID="{CE3EC9FA-3A56-463E-842D-F3636D246D58}" presName="sibTrans" presStyleCnt="0"/>
      <dgm:spPr/>
    </dgm:pt>
    <dgm:pt modelId="{346E8402-EF5D-4A10-97D9-D711651B4D12}" type="pres">
      <dgm:prSet presAssocID="{6BFDB503-250A-4847-AE25-4FB28B7310ED}" presName="parenttextcomposite" presStyleCnt="0"/>
      <dgm:spPr/>
    </dgm:pt>
    <dgm:pt modelId="{78F0ED2B-BB11-400A-B3D4-3FA58AF5B293}" type="pres">
      <dgm:prSet presAssocID="{6BFDB503-250A-4847-AE25-4FB28B7310ED}" presName="parenttext" presStyleLbl="revTx" presStyleIdx="1" presStyleCnt="4">
        <dgm:presLayoutVars>
          <dgm:chMax/>
          <dgm:chPref val="2"/>
          <dgm:bulletEnabled val="1"/>
        </dgm:presLayoutVars>
      </dgm:prSet>
      <dgm:spPr/>
    </dgm:pt>
    <dgm:pt modelId="{50387539-7342-495A-9F9A-817A6B91BEDC}" type="pres">
      <dgm:prSet presAssocID="{6BFDB503-250A-4847-AE25-4FB28B7310ED}" presName="parallelogramComposite" presStyleCnt="0"/>
      <dgm:spPr/>
    </dgm:pt>
    <dgm:pt modelId="{007F583A-1E72-436A-A5CA-911C26BD70BF}" type="pres">
      <dgm:prSet presAssocID="{6BFDB503-250A-4847-AE25-4FB28B7310ED}" presName="parallelogram1" presStyleLbl="alignNode1" presStyleIdx="7" presStyleCnt="28"/>
      <dgm:spPr/>
    </dgm:pt>
    <dgm:pt modelId="{0B4AEF2F-8A13-4C68-BA6A-08FE0BCBA98B}" type="pres">
      <dgm:prSet presAssocID="{6BFDB503-250A-4847-AE25-4FB28B7310ED}" presName="parallelogram2" presStyleLbl="alignNode1" presStyleIdx="8" presStyleCnt="28"/>
      <dgm:spPr/>
    </dgm:pt>
    <dgm:pt modelId="{C37945A0-3B30-4C2A-88BF-B9F3C12FEFBC}" type="pres">
      <dgm:prSet presAssocID="{6BFDB503-250A-4847-AE25-4FB28B7310ED}" presName="parallelogram3" presStyleLbl="alignNode1" presStyleIdx="9" presStyleCnt="28"/>
      <dgm:spPr/>
    </dgm:pt>
    <dgm:pt modelId="{BD3EA475-F57C-4F36-86D9-CD504769CF42}" type="pres">
      <dgm:prSet presAssocID="{6BFDB503-250A-4847-AE25-4FB28B7310ED}" presName="parallelogram4" presStyleLbl="alignNode1" presStyleIdx="10" presStyleCnt="28"/>
      <dgm:spPr/>
    </dgm:pt>
    <dgm:pt modelId="{4663DE80-EF70-4F99-BBD4-F9B4B539AA45}" type="pres">
      <dgm:prSet presAssocID="{6BFDB503-250A-4847-AE25-4FB28B7310ED}" presName="parallelogram5" presStyleLbl="alignNode1" presStyleIdx="11" presStyleCnt="28"/>
      <dgm:spPr/>
    </dgm:pt>
    <dgm:pt modelId="{9D0C1985-6288-4D82-9F81-2F8A87CB23D6}" type="pres">
      <dgm:prSet presAssocID="{6BFDB503-250A-4847-AE25-4FB28B7310ED}" presName="parallelogram6" presStyleLbl="alignNode1" presStyleIdx="12" presStyleCnt="28"/>
      <dgm:spPr/>
    </dgm:pt>
    <dgm:pt modelId="{B3D839A5-CBF7-4E75-85A5-0DB4620D434B}" type="pres">
      <dgm:prSet presAssocID="{6BFDB503-250A-4847-AE25-4FB28B7310ED}" presName="parallelogram7" presStyleLbl="alignNode1" presStyleIdx="13" presStyleCnt="28"/>
      <dgm:spPr/>
    </dgm:pt>
    <dgm:pt modelId="{BF45646B-AB5D-44A7-9436-FB9B5444666E}" type="pres">
      <dgm:prSet presAssocID="{F1700530-8D2B-4EC5-9FC7-07E9743BF547}" presName="sibTrans" presStyleCnt="0"/>
      <dgm:spPr/>
    </dgm:pt>
    <dgm:pt modelId="{A922AB83-AB3E-443C-831B-63C513ADDFBF}" type="pres">
      <dgm:prSet presAssocID="{97010489-0234-4D7F-9C4C-450D7F036662}" presName="parenttextcomposite" presStyleCnt="0"/>
      <dgm:spPr/>
    </dgm:pt>
    <dgm:pt modelId="{CB5AE179-9536-4410-B3D6-09F0D7DB05BA}" type="pres">
      <dgm:prSet presAssocID="{97010489-0234-4D7F-9C4C-450D7F036662}" presName="parenttext" presStyleLbl="revTx" presStyleIdx="2" presStyleCnt="4">
        <dgm:presLayoutVars>
          <dgm:chMax/>
          <dgm:chPref val="2"/>
          <dgm:bulletEnabled val="1"/>
        </dgm:presLayoutVars>
      </dgm:prSet>
      <dgm:spPr/>
    </dgm:pt>
    <dgm:pt modelId="{55D44F28-960A-4413-9444-29EE33A57DD3}" type="pres">
      <dgm:prSet presAssocID="{97010489-0234-4D7F-9C4C-450D7F036662}" presName="parallelogramComposite" presStyleCnt="0"/>
      <dgm:spPr/>
    </dgm:pt>
    <dgm:pt modelId="{32AD95B7-3CBC-4B61-8E5D-52C7690D6736}" type="pres">
      <dgm:prSet presAssocID="{97010489-0234-4D7F-9C4C-450D7F036662}" presName="parallelogram1" presStyleLbl="alignNode1" presStyleIdx="14" presStyleCnt="28"/>
      <dgm:spPr/>
    </dgm:pt>
    <dgm:pt modelId="{EC7CC2BE-64B1-4A01-B8F9-785BF3CD2D2B}" type="pres">
      <dgm:prSet presAssocID="{97010489-0234-4D7F-9C4C-450D7F036662}" presName="parallelogram2" presStyleLbl="alignNode1" presStyleIdx="15" presStyleCnt="28"/>
      <dgm:spPr/>
    </dgm:pt>
    <dgm:pt modelId="{FE9EA88F-2C66-4068-BD0B-DA77FDD685C9}" type="pres">
      <dgm:prSet presAssocID="{97010489-0234-4D7F-9C4C-450D7F036662}" presName="parallelogram3" presStyleLbl="alignNode1" presStyleIdx="16" presStyleCnt="28"/>
      <dgm:spPr/>
    </dgm:pt>
    <dgm:pt modelId="{9B19A488-351C-40E6-BDBE-18BD8C05B267}" type="pres">
      <dgm:prSet presAssocID="{97010489-0234-4D7F-9C4C-450D7F036662}" presName="parallelogram4" presStyleLbl="alignNode1" presStyleIdx="17" presStyleCnt="28"/>
      <dgm:spPr/>
    </dgm:pt>
    <dgm:pt modelId="{2690EE62-2598-424C-B5AD-7E82F09F26E7}" type="pres">
      <dgm:prSet presAssocID="{97010489-0234-4D7F-9C4C-450D7F036662}" presName="parallelogram5" presStyleLbl="alignNode1" presStyleIdx="18" presStyleCnt="28"/>
      <dgm:spPr/>
    </dgm:pt>
    <dgm:pt modelId="{D82EE17E-7C9D-483D-9B59-0E5D1BDF0777}" type="pres">
      <dgm:prSet presAssocID="{97010489-0234-4D7F-9C4C-450D7F036662}" presName="parallelogram6" presStyleLbl="alignNode1" presStyleIdx="19" presStyleCnt="28"/>
      <dgm:spPr/>
    </dgm:pt>
    <dgm:pt modelId="{23ADD5F2-66BA-41D9-9901-7500DE9027AD}" type="pres">
      <dgm:prSet presAssocID="{97010489-0234-4D7F-9C4C-450D7F036662}" presName="parallelogram7" presStyleLbl="alignNode1" presStyleIdx="20" presStyleCnt="28"/>
      <dgm:spPr/>
    </dgm:pt>
    <dgm:pt modelId="{730ABA90-923C-4591-8D5E-FCE6BD8AFEBA}" type="pres">
      <dgm:prSet presAssocID="{EDB0E445-3582-4221-9CDD-3C7066345088}" presName="sibTrans" presStyleCnt="0"/>
      <dgm:spPr/>
    </dgm:pt>
    <dgm:pt modelId="{722874F8-8B44-4024-97A0-45E3C6C4305A}" type="pres">
      <dgm:prSet presAssocID="{7A2ED55E-A415-40F4-B566-8E853DEF53BC}" presName="parenttextcomposite" presStyleCnt="0"/>
      <dgm:spPr/>
    </dgm:pt>
    <dgm:pt modelId="{1CD82F60-2C91-401F-AEAC-D0754853012B}" type="pres">
      <dgm:prSet presAssocID="{7A2ED55E-A415-40F4-B566-8E853DEF53BC}" presName="parenttext" presStyleLbl="revTx" presStyleIdx="3" presStyleCnt="4">
        <dgm:presLayoutVars>
          <dgm:chMax/>
          <dgm:chPref val="2"/>
          <dgm:bulletEnabled val="1"/>
        </dgm:presLayoutVars>
      </dgm:prSet>
      <dgm:spPr/>
    </dgm:pt>
    <dgm:pt modelId="{3B201A58-7E19-43BE-A644-54F448D5F5FE}" type="pres">
      <dgm:prSet presAssocID="{7A2ED55E-A415-40F4-B566-8E853DEF53BC}" presName="parallelogramComposite" presStyleCnt="0"/>
      <dgm:spPr/>
    </dgm:pt>
    <dgm:pt modelId="{73B0C3AA-3ACC-417D-822E-D9C3497CCD2D}" type="pres">
      <dgm:prSet presAssocID="{7A2ED55E-A415-40F4-B566-8E853DEF53BC}" presName="parallelogram1" presStyleLbl="alignNode1" presStyleIdx="21" presStyleCnt="28"/>
      <dgm:spPr/>
    </dgm:pt>
    <dgm:pt modelId="{C64FCDBF-EB64-4B61-B494-C2002790CD0F}" type="pres">
      <dgm:prSet presAssocID="{7A2ED55E-A415-40F4-B566-8E853DEF53BC}" presName="parallelogram2" presStyleLbl="alignNode1" presStyleIdx="22" presStyleCnt="28"/>
      <dgm:spPr/>
    </dgm:pt>
    <dgm:pt modelId="{32615444-AA94-4DE3-81EE-3BB7B67D4328}" type="pres">
      <dgm:prSet presAssocID="{7A2ED55E-A415-40F4-B566-8E853DEF53BC}" presName="parallelogram3" presStyleLbl="alignNode1" presStyleIdx="23" presStyleCnt="28"/>
      <dgm:spPr/>
    </dgm:pt>
    <dgm:pt modelId="{98848725-FFBA-4B63-982E-F2A9FE4C78DB}" type="pres">
      <dgm:prSet presAssocID="{7A2ED55E-A415-40F4-B566-8E853DEF53BC}" presName="parallelogram4" presStyleLbl="alignNode1" presStyleIdx="24" presStyleCnt="28"/>
      <dgm:spPr/>
    </dgm:pt>
    <dgm:pt modelId="{EBADFA3D-AB2A-4527-BE41-B43F36A3A2FF}" type="pres">
      <dgm:prSet presAssocID="{7A2ED55E-A415-40F4-B566-8E853DEF53BC}" presName="parallelogram5" presStyleLbl="alignNode1" presStyleIdx="25" presStyleCnt="28"/>
      <dgm:spPr/>
    </dgm:pt>
    <dgm:pt modelId="{054D5F2A-3DF2-4651-BF42-356915065D00}" type="pres">
      <dgm:prSet presAssocID="{7A2ED55E-A415-40F4-B566-8E853DEF53BC}" presName="parallelogram6" presStyleLbl="alignNode1" presStyleIdx="26" presStyleCnt="28"/>
      <dgm:spPr/>
    </dgm:pt>
    <dgm:pt modelId="{1D46F7AF-C1FF-4384-AB1A-995E9E08D8CD}" type="pres">
      <dgm:prSet presAssocID="{7A2ED55E-A415-40F4-B566-8E853DEF53BC}" presName="parallelogram7" presStyleLbl="alignNode1" presStyleIdx="27" presStyleCnt="28"/>
      <dgm:spPr/>
    </dgm:pt>
  </dgm:ptLst>
  <dgm:cxnLst>
    <dgm:cxn modelId="{5C18060E-240B-41E2-AC80-618185CF85E0}" type="presOf" srcId="{3432C14E-B5D6-449E-A0AF-2634DF34EE57}" destId="{F4FA34C2-F739-4CDC-B7CE-FFB4C950F972}" srcOrd="0" destOrd="0" presId="urn:microsoft.com/office/officeart/2008/layout/VerticalAccentList"/>
    <dgm:cxn modelId="{918E2C87-EDB1-4B7E-8579-9D3A65891D27}" type="presOf" srcId="{7A2ED55E-A415-40F4-B566-8E853DEF53BC}" destId="{1CD82F60-2C91-401F-AEAC-D0754853012B}" srcOrd="0" destOrd="0" presId="urn:microsoft.com/office/officeart/2008/layout/VerticalAccentList"/>
    <dgm:cxn modelId="{727FCC8C-D73E-45C2-924F-DC0603EA1F72}" srcId="{98287F63-E52B-4C69-88BA-E807170C68AA}" destId="{7A2ED55E-A415-40F4-B566-8E853DEF53BC}" srcOrd="3" destOrd="0" parTransId="{0C9C1D83-8C5A-42B6-B689-F17B872A3282}" sibTransId="{D04491D5-7928-4828-9062-E396F777E74B}"/>
    <dgm:cxn modelId="{8D7C3AA3-C6F8-4E40-8ACC-44A143BE7761}" type="presOf" srcId="{6BFDB503-250A-4847-AE25-4FB28B7310ED}" destId="{78F0ED2B-BB11-400A-B3D4-3FA58AF5B293}" srcOrd="0" destOrd="0" presId="urn:microsoft.com/office/officeart/2008/layout/VerticalAccentList"/>
    <dgm:cxn modelId="{078161AA-B3BA-4E5F-813E-DA66A616493F}" type="presOf" srcId="{97010489-0234-4D7F-9C4C-450D7F036662}" destId="{CB5AE179-9536-4410-B3D6-09F0D7DB05BA}" srcOrd="0" destOrd="0" presId="urn:microsoft.com/office/officeart/2008/layout/VerticalAccentList"/>
    <dgm:cxn modelId="{FBAAB9D4-7D79-4222-ADFD-C0CE9E70B037}" srcId="{98287F63-E52B-4C69-88BA-E807170C68AA}" destId="{97010489-0234-4D7F-9C4C-450D7F036662}" srcOrd="2" destOrd="0" parTransId="{9C1D5D4D-EB76-4CB8-AEDD-7222C69AD49A}" sibTransId="{EDB0E445-3582-4221-9CDD-3C7066345088}"/>
    <dgm:cxn modelId="{9B7710D5-E721-42FD-A500-C2A8D8E8766F}" type="presOf" srcId="{98287F63-E52B-4C69-88BA-E807170C68AA}" destId="{2ECE706F-7DD9-4D4A-BBC7-AB020B24AD3F}" srcOrd="0" destOrd="0" presId="urn:microsoft.com/office/officeart/2008/layout/VerticalAccentList"/>
    <dgm:cxn modelId="{616CA2FF-646D-474E-941B-38D17ECEE2BA}" srcId="{98287F63-E52B-4C69-88BA-E807170C68AA}" destId="{6BFDB503-250A-4847-AE25-4FB28B7310ED}" srcOrd="1" destOrd="0" parTransId="{D331E3D9-BA0E-4D65-8687-A0E0C07A78B1}" sibTransId="{F1700530-8D2B-4EC5-9FC7-07E9743BF547}"/>
    <dgm:cxn modelId="{AA9CB4FF-9F02-4676-9E02-5F6E7926558A}" srcId="{98287F63-E52B-4C69-88BA-E807170C68AA}" destId="{3432C14E-B5D6-449E-A0AF-2634DF34EE57}" srcOrd="0" destOrd="0" parTransId="{C9745864-B237-492B-A15F-DB3F9A52B568}" sibTransId="{CE3EC9FA-3A56-463E-842D-F3636D246D58}"/>
    <dgm:cxn modelId="{F177A7B5-B423-4003-A6AC-B08A391B9660}" type="presParOf" srcId="{2ECE706F-7DD9-4D4A-BBC7-AB020B24AD3F}" destId="{C564DC99-F089-40A4-8663-2E8C0F285E0F}" srcOrd="0" destOrd="0" presId="urn:microsoft.com/office/officeart/2008/layout/VerticalAccentList"/>
    <dgm:cxn modelId="{BFC94C39-86A9-4354-A264-1F558C5D6116}" type="presParOf" srcId="{C564DC99-F089-40A4-8663-2E8C0F285E0F}" destId="{F4FA34C2-F739-4CDC-B7CE-FFB4C950F972}" srcOrd="0" destOrd="0" presId="urn:microsoft.com/office/officeart/2008/layout/VerticalAccentList"/>
    <dgm:cxn modelId="{E8AF2939-6764-48D8-90FA-ECFC73C4A5FF}" type="presParOf" srcId="{2ECE706F-7DD9-4D4A-BBC7-AB020B24AD3F}" destId="{CB276EE5-3AA1-4B6B-B0D0-159CE7084DDF}" srcOrd="1" destOrd="0" presId="urn:microsoft.com/office/officeart/2008/layout/VerticalAccentList"/>
    <dgm:cxn modelId="{0F8F6F6D-4340-4CB5-9E6C-8FA296807B83}" type="presParOf" srcId="{CB276EE5-3AA1-4B6B-B0D0-159CE7084DDF}" destId="{98B77A81-8C96-42E6-9C8B-E04421051BDD}" srcOrd="0" destOrd="0" presId="urn:microsoft.com/office/officeart/2008/layout/VerticalAccentList"/>
    <dgm:cxn modelId="{CAE668B6-126B-46A5-8FC7-1B93CD604899}" type="presParOf" srcId="{CB276EE5-3AA1-4B6B-B0D0-159CE7084DDF}" destId="{C38E83BB-FBCF-43F9-9EAA-DB786A33B054}" srcOrd="1" destOrd="0" presId="urn:microsoft.com/office/officeart/2008/layout/VerticalAccentList"/>
    <dgm:cxn modelId="{A8021BA6-04A0-41F1-837E-FB0D4EBEF3BA}" type="presParOf" srcId="{CB276EE5-3AA1-4B6B-B0D0-159CE7084DDF}" destId="{B0EA0093-0729-45C5-B0BD-805533A7FF55}" srcOrd="2" destOrd="0" presId="urn:microsoft.com/office/officeart/2008/layout/VerticalAccentList"/>
    <dgm:cxn modelId="{3D7E6BE6-04C6-471C-A30A-E1612F5A21E1}" type="presParOf" srcId="{CB276EE5-3AA1-4B6B-B0D0-159CE7084DDF}" destId="{C1204971-0EDA-4772-A307-0843593C4E29}" srcOrd="3" destOrd="0" presId="urn:microsoft.com/office/officeart/2008/layout/VerticalAccentList"/>
    <dgm:cxn modelId="{D6B50B17-C881-4700-88DC-0F76D7D5F28E}" type="presParOf" srcId="{CB276EE5-3AA1-4B6B-B0D0-159CE7084DDF}" destId="{71CBE3B8-1C35-4147-8BAD-9BAF71599257}" srcOrd="4" destOrd="0" presId="urn:microsoft.com/office/officeart/2008/layout/VerticalAccentList"/>
    <dgm:cxn modelId="{79C4DE6A-AF4E-4C52-91A7-53EF829A10F4}" type="presParOf" srcId="{CB276EE5-3AA1-4B6B-B0D0-159CE7084DDF}" destId="{2103CBF7-9F2B-4564-A4DD-8CD45BB03C32}" srcOrd="5" destOrd="0" presId="urn:microsoft.com/office/officeart/2008/layout/VerticalAccentList"/>
    <dgm:cxn modelId="{C89051C9-8A21-4BE8-9BA8-0AF5FBCA7CF6}" type="presParOf" srcId="{CB276EE5-3AA1-4B6B-B0D0-159CE7084DDF}" destId="{F0860F77-A812-48F5-A5A2-718AEAF43EF7}" srcOrd="6" destOrd="0" presId="urn:microsoft.com/office/officeart/2008/layout/VerticalAccentList"/>
    <dgm:cxn modelId="{732ED280-DACE-49B4-9863-75E38D0E29AF}" type="presParOf" srcId="{2ECE706F-7DD9-4D4A-BBC7-AB020B24AD3F}" destId="{08C0EE4E-8767-4811-BDEB-7199BB0E4FFF}" srcOrd="2" destOrd="0" presId="urn:microsoft.com/office/officeart/2008/layout/VerticalAccentList"/>
    <dgm:cxn modelId="{63D12E95-F80E-441F-8B88-5B75C7292FE2}" type="presParOf" srcId="{2ECE706F-7DD9-4D4A-BBC7-AB020B24AD3F}" destId="{346E8402-EF5D-4A10-97D9-D711651B4D12}" srcOrd="3" destOrd="0" presId="urn:microsoft.com/office/officeart/2008/layout/VerticalAccentList"/>
    <dgm:cxn modelId="{4D907431-55DC-4EA7-8DD3-C1F872A67CC3}" type="presParOf" srcId="{346E8402-EF5D-4A10-97D9-D711651B4D12}" destId="{78F0ED2B-BB11-400A-B3D4-3FA58AF5B293}" srcOrd="0" destOrd="0" presId="urn:microsoft.com/office/officeart/2008/layout/VerticalAccentList"/>
    <dgm:cxn modelId="{0AF9BE66-7705-49BE-9610-6CCDA6012CF0}" type="presParOf" srcId="{2ECE706F-7DD9-4D4A-BBC7-AB020B24AD3F}" destId="{50387539-7342-495A-9F9A-817A6B91BEDC}" srcOrd="4" destOrd="0" presId="urn:microsoft.com/office/officeart/2008/layout/VerticalAccentList"/>
    <dgm:cxn modelId="{1E9DA517-2CD3-42A8-89A1-9579A5088A19}" type="presParOf" srcId="{50387539-7342-495A-9F9A-817A6B91BEDC}" destId="{007F583A-1E72-436A-A5CA-911C26BD70BF}" srcOrd="0" destOrd="0" presId="urn:microsoft.com/office/officeart/2008/layout/VerticalAccentList"/>
    <dgm:cxn modelId="{C8940F02-EDEC-4B18-AF71-37A8F7060B1C}" type="presParOf" srcId="{50387539-7342-495A-9F9A-817A6B91BEDC}" destId="{0B4AEF2F-8A13-4C68-BA6A-08FE0BCBA98B}" srcOrd="1" destOrd="0" presId="urn:microsoft.com/office/officeart/2008/layout/VerticalAccentList"/>
    <dgm:cxn modelId="{51D10E4A-6E26-4B5C-AC50-A2949DE3F987}" type="presParOf" srcId="{50387539-7342-495A-9F9A-817A6B91BEDC}" destId="{C37945A0-3B30-4C2A-88BF-B9F3C12FEFBC}" srcOrd="2" destOrd="0" presId="urn:microsoft.com/office/officeart/2008/layout/VerticalAccentList"/>
    <dgm:cxn modelId="{B6FF2772-128E-4A04-82E9-9704AF866C2A}" type="presParOf" srcId="{50387539-7342-495A-9F9A-817A6B91BEDC}" destId="{BD3EA475-F57C-4F36-86D9-CD504769CF42}" srcOrd="3" destOrd="0" presId="urn:microsoft.com/office/officeart/2008/layout/VerticalAccentList"/>
    <dgm:cxn modelId="{4FEAA932-728C-405A-A9F9-3B5F0AAD34F2}" type="presParOf" srcId="{50387539-7342-495A-9F9A-817A6B91BEDC}" destId="{4663DE80-EF70-4F99-BBD4-F9B4B539AA45}" srcOrd="4" destOrd="0" presId="urn:microsoft.com/office/officeart/2008/layout/VerticalAccentList"/>
    <dgm:cxn modelId="{139200DC-ADFE-40D2-B603-848BE885F4F2}" type="presParOf" srcId="{50387539-7342-495A-9F9A-817A6B91BEDC}" destId="{9D0C1985-6288-4D82-9F81-2F8A87CB23D6}" srcOrd="5" destOrd="0" presId="urn:microsoft.com/office/officeart/2008/layout/VerticalAccentList"/>
    <dgm:cxn modelId="{86181C5B-BDD1-469F-8892-A390E3CDB9D9}" type="presParOf" srcId="{50387539-7342-495A-9F9A-817A6B91BEDC}" destId="{B3D839A5-CBF7-4E75-85A5-0DB4620D434B}" srcOrd="6" destOrd="0" presId="urn:microsoft.com/office/officeart/2008/layout/VerticalAccentList"/>
    <dgm:cxn modelId="{FA2C5DFA-0E38-4DB5-B634-473F0AB9EB00}" type="presParOf" srcId="{2ECE706F-7DD9-4D4A-BBC7-AB020B24AD3F}" destId="{BF45646B-AB5D-44A7-9436-FB9B5444666E}" srcOrd="5" destOrd="0" presId="urn:microsoft.com/office/officeart/2008/layout/VerticalAccentList"/>
    <dgm:cxn modelId="{EF697952-66E4-4679-B03D-53C816049325}" type="presParOf" srcId="{2ECE706F-7DD9-4D4A-BBC7-AB020B24AD3F}" destId="{A922AB83-AB3E-443C-831B-63C513ADDFBF}" srcOrd="6" destOrd="0" presId="urn:microsoft.com/office/officeart/2008/layout/VerticalAccentList"/>
    <dgm:cxn modelId="{6C962443-3A87-4E65-BB35-D19DFCC5A1B0}" type="presParOf" srcId="{A922AB83-AB3E-443C-831B-63C513ADDFBF}" destId="{CB5AE179-9536-4410-B3D6-09F0D7DB05BA}" srcOrd="0" destOrd="0" presId="urn:microsoft.com/office/officeart/2008/layout/VerticalAccentList"/>
    <dgm:cxn modelId="{0F4ED7D2-2E9E-4BFE-8DC0-B50F7DFDBB90}" type="presParOf" srcId="{2ECE706F-7DD9-4D4A-BBC7-AB020B24AD3F}" destId="{55D44F28-960A-4413-9444-29EE33A57DD3}" srcOrd="7" destOrd="0" presId="urn:microsoft.com/office/officeart/2008/layout/VerticalAccentList"/>
    <dgm:cxn modelId="{51EFE9D9-249A-4A9D-8264-7709CC852A81}" type="presParOf" srcId="{55D44F28-960A-4413-9444-29EE33A57DD3}" destId="{32AD95B7-3CBC-4B61-8E5D-52C7690D6736}" srcOrd="0" destOrd="0" presId="urn:microsoft.com/office/officeart/2008/layout/VerticalAccentList"/>
    <dgm:cxn modelId="{52D35B4F-CA27-410C-93E6-3BA4F9FE3024}" type="presParOf" srcId="{55D44F28-960A-4413-9444-29EE33A57DD3}" destId="{EC7CC2BE-64B1-4A01-B8F9-785BF3CD2D2B}" srcOrd="1" destOrd="0" presId="urn:microsoft.com/office/officeart/2008/layout/VerticalAccentList"/>
    <dgm:cxn modelId="{4F90F9FB-E1E0-40DA-B7A2-5EE525D51B50}" type="presParOf" srcId="{55D44F28-960A-4413-9444-29EE33A57DD3}" destId="{FE9EA88F-2C66-4068-BD0B-DA77FDD685C9}" srcOrd="2" destOrd="0" presId="urn:microsoft.com/office/officeart/2008/layout/VerticalAccentList"/>
    <dgm:cxn modelId="{8007CE2E-0236-4B3E-B4E8-EB9C208BF562}" type="presParOf" srcId="{55D44F28-960A-4413-9444-29EE33A57DD3}" destId="{9B19A488-351C-40E6-BDBE-18BD8C05B267}" srcOrd="3" destOrd="0" presId="urn:microsoft.com/office/officeart/2008/layout/VerticalAccentList"/>
    <dgm:cxn modelId="{DED89EB2-77D2-47C5-A7D3-0F319656CEC7}" type="presParOf" srcId="{55D44F28-960A-4413-9444-29EE33A57DD3}" destId="{2690EE62-2598-424C-B5AD-7E82F09F26E7}" srcOrd="4" destOrd="0" presId="urn:microsoft.com/office/officeart/2008/layout/VerticalAccentList"/>
    <dgm:cxn modelId="{0DC85C3D-903D-4FBF-BAAB-0007E4E80B18}" type="presParOf" srcId="{55D44F28-960A-4413-9444-29EE33A57DD3}" destId="{D82EE17E-7C9D-483D-9B59-0E5D1BDF0777}" srcOrd="5" destOrd="0" presId="urn:microsoft.com/office/officeart/2008/layout/VerticalAccentList"/>
    <dgm:cxn modelId="{FFBD851B-3459-4CB9-BBAD-385832E88FF1}" type="presParOf" srcId="{55D44F28-960A-4413-9444-29EE33A57DD3}" destId="{23ADD5F2-66BA-41D9-9901-7500DE9027AD}" srcOrd="6" destOrd="0" presId="urn:microsoft.com/office/officeart/2008/layout/VerticalAccentList"/>
    <dgm:cxn modelId="{775AD002-3267-4D69-B909-4628089F4E46}" type="presParOf" srcId="{2ECE706F-7DD9-4D4A-BBC7-AB020B24AD3F}" destId="{730ABA90-923C-4591-8D5E-FCE6BD8AFEBA}" srcOrd="8" destOrd="0" presId="urn:microsoft.com/office/officeart/2008/layout/VerticalAccentList"/>
    <dgm:cxn modelId="{6A33B445-7A32-4941-AE8F-6321A46A8837}" type="presParOf" srcId="{2ECE706F-7DD9-4D4A-BBC7-AB020B24AD3F}" destId="{722874F8-8B44-4024-97A0-45E3C6C4305A}" srcOrd="9" destOrd="0" presId="urn:microsoft.com/office/officeart/2008/layout/VerticalAccentList"/>
    <dgm:cxn modelId="{CA5DB017-D647-441B-AC0F-15AD4DFE1804}" type="presParOf" srcId="{722874F8-8B44-4024-97A0-45E3C6C4305A}" destId="{1CD82F60-2C91-401F-AEAC-D0754853012B}" srcOrd="0" destOrd="0" presId="urn:microsoft.com/office/officeart/2008/layout/VerticalAccentList"/>
    <dgm:cxn modelId="{078777C9-2166-48DD-9867-214AA60872B5}" type="presParOf" srcId="{2ECE706F-7DD9-4D4A-BBC7-AB020B24AD3F}" destId="{3B201A58-7E19-43BE-A644-54F448D5F5FE}" srcOrd="10" destOrd="0" presId="urn:microsoft.com/office/officeart/2008/layout/VerticalAccentList"/>
    <dgm:cxn modelId="{CE52D923-F1A5-49D2-BC5C-A701BB6AF433}" type="presParOf" srcId="{3B201A58-7E19-43BE-A644-54F448D5F5FE}" destId="{73B0C3AA-3ACC-417D-822E-D9C3497CCD2D}" srcOrd="0" destOrd="0" presId="urn:microsoft.com/office/officeart/2008/layout/VerticalAccentList"/>
    <dgm:cxn modelId="{EB78C4FA-08EF-4C53-B75F-DCCCBE5ABC04}" type="presParOf" srcId="{3B201A58-7E19-43BE-A644-54F448D5F5FE}" destId="{C64FCDBF-EB64-4B61-B494-C2002790CD0F}" srcOrd="1" destOrd="0" presId="urn:microsoft.com/office/officeart/2008/layout/VerticalAccentList"/>
    <dgm:cxn modelId="{F3945EE8-BA91-4EF0-A8AC-DA75F094841E}" type="presParOf" srcId="{3B201A58-7E19-43BE-A644-54F448D5F5FE}" destId="{32615444-AA94-4DE3-81EE-3BB7B67D4328}" srcOrd="2" destOrd="0" presId="urn:microsoft.com/office/officeart/2008/layout/VerticalAccentList"/>
    <dgm:cxn modelId="{4AB1EEF3-669F-499B-8326-CD9B92E5275F}" type="presParOf" srcId="{3B201A58-7E19-43BE-A644-54F448D5F5FE}" destId="{98848725-FFBA-4B63-982E-F2A9FE4C78DB}" srcOrd="3" destOrd="0" presId="urn:microsoft.com/office/officeart/2008/layout/VerticalAccentList"/>
    <dgm:cxn modelId="{3E77C469-9A5B-4408-B789-6CCF52D66F13}" type="presParOf" srcId="{3B201A58-7E19-43BE-A644-54F448D5F5FE}" destId="{EBADFA3D-AB2A-4527-BE41-B43F36A3A2FF}" srcOrd="4" destOrd="0" presId="urn:microsoft.com/office/officeart/2008/layout/VerticalAccentList"/>
    <dgm:cxn modelId="{0B7EB7D8-1488-4076-8392-787B3D97E9FC}" type="presParOf" srcId="{3B201A58-7E19-43BE-A644-54F448D5F5FE}" destId="{054D5F2A-3DF2-4651-BF42-356915065D00}" srcOrd="5" destOrd="0" presId="urn:microsoft.com/office/officeart/2008/layout/VerticalAccentList"/>
    <dgm:cxn modelId="{267CAF42-6B68-44D7-AE81-E61B30AEFB34}" type="presParOf" srcId="{3B201A58-7E19-43BE-A644-54F448D5F5FE}" destId="{1D46F7AF-C1FF-4384-AB1A-995E9E08D8CD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5F2C6A8-0E6C-448E-9F53-8CD688F3E71F}" type="doc">
      <dgm:prSet loTypeId="urn:microsoft.com/office/officeart/2005/8/layout/arrow2" loCatId="process" qsTypeId="urn:microsoft.com/office/officeart/2005/8/quickstyle/3d1" qsCatId="3D" csTypeId="urn:microsoft.com/office/officeart/2005/8/colors/accent5_4" csCatId="accent5" phldr="1"/>
      <dgm:spPr/>
      <dgm:t>
        <a:bodyPr/>
        <a:lstStyle/>
        <a:p>
          <a:endParaRPr lang="en-BE"/>
        </a:p>
      </dgm:t>
    </dgm:pt>
    <dgm:pt modelId="{7128251E-C60E-4E43-AC71-0AF22D9EF3B0}">
      <dgm:prSet phldrT="[Text]"/>
      <dgm:spPr/>
      <dgm:t>
        <a:bodyPr/>
        <a:lstStyle/>
        <a:p>
          <a:endParaRPr lang="en-BE" dirty="0"/>
        </a:p>
      </dgm:t>
    </dgm:pt>
    <dgm:pt modelId="{D9F17EC7-CAD9-4394-9E4E-198E8092898D}" type="parTrans" cxnId="{0E8B5F40-D245-499B-B7E9-1FE75F16B688}">
      <dgm:prSet/>
      <dgm:spPr/>
      <dgm:t>
        <a:bodyPr/>
        <a:lstStyle/>
        <a:p>
          <a:endParaRPr lang="en-BE"/>
        </a:p>
      </dgm:t>
    </dgm:pt>
    <dgm:pt modelId="{80DE3583-38E0-4D23-BAB6-8C48965EF8DB}" type="sibTrans" cxnId="{0E8B5F40-D245-499B-B7E9-1FE75F16B688}">
      <dgm:prSet/>
      <dgm:spPr/>
      <dgm:t>
        <a:bodyPr/>
        <a:lstStyle/>
        <a:p>
          <a:endParaRPr lang="en-BE"/>
        </a:p>
      </dgm:t>
    </dgm:pt>
    <dgm:pt modelId="{0AA873AE-D1D0-48B0-8B14-833D9403CAC8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GB" sz="4800" dirty="0">
              <a:solidFill>
                <a:schemeClr val="tx2"/>
              </a:solidFill>
            </a:rPr>
            <a:t>National plans</a:t>
          </a:r>
          <a:endParaRPr lang="en-BE" sz="4800" dirty="0">
            <a:solidFill>
              <a:schemeClr val="tx2"/>
            </a:solidFill>
          </a:endParaRPr>
        </a:p>
      </dgm:t>
    </dgm:pt>
    <dgm:pt modelId="{A501647A-EC80-424D-B942-AEBFF9086450}" type="parTrans" cxnId="{267FBD09-B4DC-4D79-BBBF-533759D9BE41}">
      <dgm:prSet/>
      <dgm:spPr/>
      <dgm:t>
        <a:bodyPr/>
        <a:lstStyle/>
        <a:p>
          <a:endParaRPr lang="en-BE"/>
        </a:p>
      </dgm:t>
    </dgm:pt>
    <dgm:pt modelId="{E672E722-C907-426A-9D68-F7B719BD23FC}" type="sibTrans" cxnId="{267FBD09-B4DC-4D79-BBBF-533759D9BE41}">
      <dgm:prSet/>
      <dgm:spPr/>
      <dgm:t>
        <a:bodyPr/>
        <a:lstStyle/>
        <a:p>
          <a:endParaRPr lang="en-BE"/>
        </a:p>
      </dgm:t>
    </dgm:pt>
    <dgm:pt modelId="{06BBDCB1-47F8-4E67-B6CE-2B81ACB8E0AB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GB" sz="4800" dirty="0">
              <a:solidFill>
                <a:schemeClr val="tx2"/>
              </a:solidFill>
            </a:rPr>
            <a:t>Local </a:t>
          </a:r>
        </a:p>
        <a:p>
          <a:pPr>
            <a:spcAft>
              <a:spcPts val="0"/>
            </a:spcAft>
          </a:pPr>
          <a:r>
            <a:rPr lang="en-GB" sz="4800" dirty="0">
              <a:solidFill>
                <a:schemeClr val="tx2"/>
              </a:solidFill>
            </a:rPr>
            <a:t>services</a:t>
          </a:r>
          <a:endParaRPr lang="en-BE" sz="4800" dirty="0">
            <a:solidFill>
              <a:schemeClr val="tx2"/>
            </a:solidFill>
          </a:endParaRPr>
        </a:p>
      </dgm:t>
    </dgm:pt>
    <dgm:pt modelId="{3625B224-50C9-43DC-A88D-FF2A5DF6D12A}" type="parTrans" cxnId="{8D330015-1701-4740-8DF8-8F222EA6CF8F}">
      <dgm:prSet/>
      <dgm:spPr/>
      <dgm:t>
        <a:bodyPr/>
        <a:lstStyle/>
        <a:p>
          <a:endParaRPr lang="en-BE"/>
        </a:p>
      </dgm:t>
    </dgm:pt>
    <dgm:pt modelId="{024A3DC8-5E50-4710-88BE-55880B5B365D}" type="sibTrans" cxnId="{8D330015-1701-4740-8DF8-8F222EA6CF8F}">
      <dgm:prSet/>
      <dgm:spPr/>
      <dgm:t>
        <a:bodyPr/>
        <a:lstStyle/>
        <a:p>
          <a:endParaRPr lang="en-BE"/>
        </a:p>
      </dgm:t>
    </dgm:pt>
    <dgm:pt modelId="{1090F4B4-8614-495E-994C-930ABADA5796}" type="pres">
      <dgm:prSet presAssocID="{D5F2C6A8-0E6C-448E-9F53-8CD688F3E71F}" presName="arrowDiagram" presStyleCnt="0">
        <dgm:presLayoutVars>
          <dgm:chMax val="5"/>
          <dgm:dir/>
          <dgm:resizeHandles val="exact"/>
        </dgm:presLayoutVars>
      </dgm:prSet>
      <dgm:spPr/>
    </dgm:pt>
    <dgm:pt modelId="{5E921264-0D7A-4AFD-B398-0DA9DF57BC68}" type="pres">
      <dgm:prSet presAssocID="{D5F2C6A8-0E6C-448E-9F53-8CD688F3E71F}" presName="arrow" presStyleLbl="bgShp" presStyleIdx="0" presStyleCnt="1" custScaleX="80556" custScaleY="79480" custLinFactNeighborX="1037" custLinFactNeighborY="13394"/>
      <dgm:spPr/>
    </dgm:pt>
    <dgm:pt modelId="{4F4E9F60-9397-4A16-B8D8-D2BF626FECAD}" type="pres">
      <dgm:prSet presAssocID="{D5F2C6A8-0E6C-448E-9F53-8CD688F3E71F}" presName="arrowDiagram3" presStyleCnt="0"/>
      <dgm:spPr/>
    </dgm:pt>
    <dgm:pt modelId="{416FE719-00CA-40B3-A47A-73EC7E623D58}" type="pres">
      <dgm:prSet presAssocID="{7128251E-C60E-4E43-AC71-0AF22D9EF3B0}" presName="bullet3a" presStyleLbl="node1" presStyleIdx="0" presStyleCnt="3" custLinFactX="134896" custLinFactY="100000" custLinFactNeighborX="200000" custLinFactNeighborY="108378"/>
      <dgm:spPr/>
    </dgm:pt>
    <dgm:pt modelId="{3279F422-D790-493D-80A7-E44CBC962631}" type="pres">
      <dgm:prSet presAssocID="{7128251E-C60E-4E43-AC71-0AF22D9EF3B0}" presName="textBox3a" presStyleLbl="revTx" presStyleIdx="0" presStyleCnt="3">
        <dgm:presLayoutVars>
          <dgm:bulletEnabled val="1"/>
        </dgm:presLayoutVars>
      </dgm:prSet>
      <dgm:spPr/>
    </dgm:pt>
    <dgm:pt modelId="{C0FA8B9C-2D8A-4F8B-80D2-1856FC709545}" type="pres">
      <dgm:prSet presAssocID="{0AA873AE-D1D0-48B0-8B14-833D9403CAC8}" presName="bullet3b" presStyleLbl="node1" presStyleIdx="1" presStyleCnt="3" custLinFactY="78159" custLinFactNeighborX="90975" custLinFactNeighborY="100000"/>
      <dgm:spPr/>
    </dgm:pt>
    <dgm:pt modelId="{6C2BE0BA-A677-4D6D-A6C5-39A69A7333DD}" type="pres">
      <dgm:prSet presAssocID="{0AA873AE-D1D0-48B0-8B14-833D9403CAC8}" presName="textBox3b" presStyleLbl="revTx" presStyleIdx="1" presStyleCnt="3" custScaleY="48531" custLinFactNeighborX="19598" custLinFactNeighborY="5400">
        <dgm:presLayoutVars>
          <dgm:bulletEnabled val="1"/>
        </dgm:presLayoutVars>
      </dgm:prSet>
      <dgm:spPr/>
    </dgm:pt>
    <dgm:pt modelId="{233FA9F1-B43B-431D-8434-A492BC156CED}" type="pres">
      <dgm:prSet presAssocID="{06BBDCB1-47F8-4E67-B6CE-2B81ACB8E0AB}" presName="bullet3c" presStyleLbl="node1" presStyleIdx="2" presStyleCnt="3" custLinFactY="56513" custLinFactNeighborX="32762" custLinFactNeighborY="100000"/>
      <dgm:spPr/>
    </dgm:pt>
    <dgm:pt modelId="{51E3A725-06E1-42AA-9876-36DAC1538BAC}" type="pres">
      <dgm:prSet presAssocID="{06BBDCB1-47F8-4E67-B6CE-2B81ACB8E0AB}" presName="textBox3c" presStyleLbl="revTx" presStyleIdx="2" presStyleCnt="3" custScaleY="13510" custLinFactNeighborX="-4630" custLinFactNeighborY="-7806">
        <dgm:presLayoutVars>
          <dgm:bulletEnabled val="1"/>
        </dgm:presLayoutVars>
      </dgm:prSet>
      <dgm:spPr/>
    </dgm:pt>
  </dgm:ptLst>
  <dgm:cxnLst>
    <dgm:cxn modelId="{267FBD09-B4DC-4D79-BBBF-533759D9BE41}" srcId="{D5F2C6A8-0E6C-448E-9F53-8CD688F3E71F}" destId="{0AA873AE-D1D0-48B0-8B14-833D9403CAC8}" srcOrd="1" destOrd="0" parTransId="{A501647A-EC80-424D-B942-AEBFF9086450}" sibTransId="{E672E722-C907-426A-9D68-F7B719BD23FC}"/>
    <dgm:cxn modelId="{8D330015-1701-4740-8DF8-8F222EA6CF8F}" srcId="{D5F2C6A8-0E6C-448E-9F53-8CD688F3E71F}" destId="{06BBDCB1-47F8-4E67-B6CE-2B81ACB8E0AB}" srcOrd="2" destOrd="0" parTransId="{3625B224-50C9-43DC-A88D-FF2A5DF6D12A}" sibTransId="{024A3DC8-5E50-4710-88BE-55880B5B365D}"/>
    <dgm:cxn modelId="{0E8B5F40-D245-499B-B7E9-1FE75F16B688}" srcId="{D5F2C6A8-0E6C-448E-9F53-8CD688F3E71F}" destId="{7128251E-C60E-4E43-AC71-0AF22D9EF3B0}" srcOrd="0" destOrd="0" parTransId="{D9F17EC7-CAD9-4394-9E4E-198E8092898D}" sibTransId="{80DE3583-38E0-4D23-BAB6-8C48965EF8DB}"/>
    <dgm:cxn modelId="{C8D56291-FCEE-4DAD-A4DF-AAC31BB4012B}" type="presOf" srcId="{0AA873AE-D1D0-48B0-8B14-833D9403CAC8}" destId="{6C2BE0BA-A677-4D6D-A6C5-39A69A7333DD}" srcOrd="0" destOrd="0" presId="urn:microsoft.com/office/officeart/2005/8/layout/arrow2"/>
    <dgm:cxn modelId="{1FC6C4B0-6890-41BC-B062-811E9552C5FF}" type="presOf" srcId="{06BBDCB1-47F8-4E67-B6CE-2B81ACB8E0AB}" destId="{51E3A725-06E1-42AA-9876-36DAC1538BAC}" srcOrd="0" destOrd="0" presId="urn:microsoft.com/office/officeart/2005/8/layout/arrow2"/>
    <dgm:cxn modelId="{7E9416BC-CF10-4150-BF08-2E16D35075B0}" type="presOf" srcId="{D5F2C6A8-0E6C-448E-9F53-8CD688F3E71F}" destId="{1090F4B4-8614-495E-994C-930ABADA5796}" srcOrd="0" destOrd="0" presId="urn:microsoft.com/office/officeart/2005/8/layout/arrow2"/>
    <dgm:cxn modelId="{A8442BFD-2510-411E-99A7-547E62910B55}" type="presOf" srcId="{7128251E-C60E-4E43-AC71-0AF22D9EF3B0}" destId="{3279F422-D790-493D-80A7-E44CBC962631}" srcOrd="0" destOrd="0" presId="urn:microsoft.com/office/officeart/2005/8/layout/arrow2"/>
    <dgm:cxn modelId="{4D756676-332B-421D-902E-BF9BF96A2AE7}" type="presParOf" srcId="{1090F4B4-8614-495E-994C-930ABADA5796}" destId="{5E921264-0D7A-4AFD-B398-0DA9DF57BC68}" srcOrd="0" destOrd="0" presId="urn:microsoft.com/office/officeart/2005/8/layout/arrow2"/>
    <dgm:cxn modelId="{25D9E247-D923-40C6-BA29-F9A063FC65F2}" type="presParOf" srcId="{1090F4B4-8614-495E-994C-930ABADA5796}" destId="{4F4E9F60-9397-4A16-B8D8-D2BF626FECAD}" srcOrd="1" destOrd="0" presId="urn:microsoft.com/office/officeart/2005/8/layout/arrow2"/>
    <dgm:cxn modelId="{BD745408-2F24-4734-AB2D-37B6256CBDEA}" type="presParOf" srcId="{4F4E9F60-9397-4A16-B8D8-D2BF626FECAD}" destId="{416FE719-00CA-40B3-A47A-73EC7E623D58}" srcOrd="0" destOrd="0" presId="urn:microsoft.com/office/officeart/2005/8/layout/arrow2"/>
    <dgm:cxn modelId="{94D25F00-20BC-4764-8A47-999FB504998B}" type="presParOf" srcId="{4F4E9F60-9397-4A16-B8D8-D2BF626FECAD}" destId="{3279F422-D790-493D-80A7-E44CBC962631}" srcOrd="1" destOrd="0" presId="urn:microsoft.com/office/officeart/2005/8/layout/arrow2"/>
    <dgm:cxn modelId="{3975CCFA-C1F8-47FA-91F0-2B57B6FC6EB4}" type="presParOf" srcId="{4F4E9F60-9397-4A16-B8D8-D2BF626FECAD}" destId="{C0FA8B9C-2D8A-4F8B-80D2-1856FC709545}" srcOrd="2" destOrd="0" presId="urn:microsoft.com/office/officeart/2005/8/layout/arrow2"/>
    <dgm:cxn modelId="{B05BA991-284F-459A-BA26-137AAD9AAB97}" type="presParOf" srcId="{4F4E9F60-9397-4A16-B8D8-D2BF626FECAD}" destId="{6C2BE0BA-A677-4D6D-A6C5-39A69A7333DD}" srcOrd="3" destOrd="0" presId="urn:microsoft.com/office/officeart/2005/8/layout/arrow2"/>
    <dgm:cxn modelId="{930C8CE5-EFCC-4A35-A624-87B61C43870B}" type="presParOf" srcId="{4F4E9F60-9397-4A16-B8D8-D2BF626FECAD}" destId="{233FA9F1-B43B-431D-8434-A492BC156CED}" srcOrd="4" destOrd="0" presId="urn:microsoft.com/office/officeart/2005/8/layout/arrow2"/>
    <dgm:cxn modelId="{C331ECC0-8F0B-45A2-B84B-9F8B8A8F6942}" type="presParOf" srcId="{4F4E9F60-9397-4A16-B8D8-D2BF626FECAD}" destId="{51E3A725-06E1-42AA-9876-36DAC1538BAC}" srcOrd="5" destOrd="0" presId="urn:microsoft.com/office/officeart/2005/8/layout/arrow2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8287F63-E52B-4C69-88BA-E807170C68AA}" type="doc">
      <dgm:prSet loTypeId="urn:microsoft.com/office/officeart/2005/8/layout/cycle1" loCatId="cycle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n-BE"/>
        </a:p>
      </dgm:t>
    </dgm:pt>
    <dgm:pt modelId="{3432C14E-B5D6-449E-A0AF-2634DF34EE57}">
      <dgm:prSet custT="1"/>
      <dgm:spPr/>
      <dgm:t>
        <a:bodyPr/>
        <a:lstStyle/>
        <a:p>
          <a:r>
            <a:rPr lang="en-GB" sz="3600" dirty="0"/>
            <a:t>Ministries</a:t>
          </a:r>
          <a:endParaRPr lang="en-BE" sz="3600" dirty="0"/>
        </a:p>
      </dgm:t>
    </dgm:pt>
    <dgm:pt modelId="{C9745864-B237-492B-A15F-DB3F9A52B568}" type="parTrans" cxnId="{AA9CB4FF-9F02-4676-9E02-5F6E7926558A}">
      <dgm:prSet/>
      <dgm:spPr/>
      <dgm:t>
        <a:bodyPr/>
        <a:lstStyle/>
        <a:p>
          <a:endParaRPr lang="en-BE"/>
        </a:p>
      </dgm:t>
    </dgm:pt>
    <dgm:pt modelId="{CE3EC9FA-3A56-463E-842D-F3636D246D58}" type="sibTrans" cxnId="{AA9CB4FF-9F02-4676-9E02-5F6E7926558A}">
      <dgm:prSet/>
      <dgm:spPr/>
      <dgm:t>
        <a:bodyPr/>
        <a:lstStyle/>
        <a:p>
          <a:endParaRPr lang="en-BE"/>
        </a:p>
      </dgm:t>
    </dgm:pt>
    <dgm:pt modelId="{ED75E6A5-6876-4272-99E0-FF876C9A31E8}">
      <dgm:prSet custT="1"/>
      <dgm:spPr/>
      <dgm:t>
        <a:bodyPr/>
        <a:lstStyle/>
        <a:p>
          <a:pPr>
            <a:buNone/>
          </a:pPr>
          <a:r>
            <a:rPr lang="en-GB" sz="3600" dirty="0"/>
            <a:t>Health professionals</a:t>
          </a:r>
        </a:p>
      </dgm:t>
    </dgm:pt>
    <dgm:pt modelId="{836108BD-26D4-42B1-8D0B-3EE0153CB357}" type="parTrans" cxnId="{72A85880-AB36-46E0-862A-DB73DB534415}">
      <dgm:prSet/>
      <dgm:spPr/>
      <dgm:t>
        <a:bodyPr/>
        <a:lstStyle/>
        <a:p>
          <a:endParaRPr lang="en-BE"/>
        </a:p>
      </dgm:t>
    </dgm:pt>
    <dgm:pt modelId="{6D6330F5-1CC0-45F1-821C-1A934FC422AE}" type="sibTrans" cxnId="{72A85880-AB36-46E0-862A-DB73DB534415}">
      <dgm:prSet/>
      <dgm:spPr/>
      <dgm:t>
        <a:bodyPr/>
        <a:lstStyle/>
        <a:p>
          <a:endParaRPr lang="en-BE"/>
        </a:p>
      </dgm:t>
    </dgm:pt>
    <dgm:pt modelId="{10950A1E-AA53-4C65-AC7D-3F7D0CF90FC2}">
      <dgm:prSet custT="1"/>
      <dgm:spPr/>
      <dgm:t>
        <a:bodyPr/>
        <a:lstStyle/>
        <a:p>
          <a:pPr>
            <a:buNone/>
          </a:pPr>
          <a:r>
            <a:rPr lang="en-GB" sz="3600" dirty="0"/>
            <a:t>Patients</a:t>
          </a:r>
        </a:p>
      </dgm:t>
    </dgm:pt>
    <dgm:pt modelId="{41173411-6636-48DA-8AA6-2EEF8B5E1126}" type="parTrans" cxnId="{81EE214D-680B-480F-ACEB-E59E5487E7C7}">
      <dgm:prSet/>
      <dgm:spPr/>
      <dgm:t>
        <a:bodyPr/>
        <a:lstStyle/>
        <a:p>
          <a:endParaRPr lang="en-BE"/>
        </a:p>
      </dgm:t>
    </dgm:pt>
    <dgm:pt modelId="{9510958F-F04E-4B1A-A60B-36AC22F2F394}" type="sibTrans" cxnId="{81EE214D-680B-480F-ACEB-E59E5487E7C7}">
      <dgm:prSet/>
      <dgm:spPr/>
      <dgm:t>
        <a:bodyPr/>
        <a:lstStyle/>
        <a:p>
          <a:endParaRPr lang="en-BE"/>
        </a:p>
      </dgm:t>
    </dgm:pt>
    <dgm:pt modelId="{EDA75F03-AFE5-41EE-AA78-02AADB61B8BC}">
      <dgm:prSet custT="1"/>
      <dgm:spPr/>
      <dgm:t>
        <a:bodyPr/>
        <a:lstStyle/>
        <a:p>
          <a:pPr>
            <a:buNone/>
          </a:pPr>
          <a:r>
            <a:rPr lang="en-GB" sz="3600" dirty="0"/>
            <a:t>Civil society</a:t>
          </a:r>
        </a:p>
      </dgm:t>
    </dgm:pt>
    <dgm:pt modelId="{7FD0EEEC-EE26-414A-8C60-809A1552C294}" type="parTrans" cxnId="{882CF9D0-F45E-4107-AAAD-09DB90B484B4}">
      <dgm:prSet/>
      <dgm:spPr/>
      <dgm:t>
        <a:bodyPr/>
        <a:lstStyle/>
        <a:p>
          <a:endParaRPr lang="en-BE"/>
        </a:p>
      </dgm:t>
    </dgm:pt>
    <dgm:pt modelId="{28FB4AA8-9172-48E3-ABB6-98C302B3A175}" type="sibTrans" cxnId="{882CF9D0-F45E-4107-AAAD-09DB90B484B4}">
      <dgm:prSet/>
      <dgm:spPr/>
      <dgm:t>
        <a:bodyPr/>
        <a:lstStyle/>
        <a:p>
          <a:endParaRPr lang="en-BE"/>
        </a:p>
      </dgm:t>
    </dgm:pt>
    <dgm:pt modelId="{419AE220-EA73-412F-B6FC-6A74CFA59AB5}">
      <dgm:prSet custT="1"/>
      <dgm:spPr/>
      <dgm:t>
        <a:bodyPr/>
        <a:lstStyle/>
        <a:p>
          <a:r>
            <a:rPr lang="en-GB" sz="3600" dirty="0"/>
            <a:t>Researchers</a:t>
          </a:r>
        </a:p>
      </dgm:t>
    </dgm:pt>
    <dgm:pt modelId="{26077D92-46AD-4B26-B51F-D326F6358074}" type="parTrans" cxnId="{D3C30A90-DDCB-40EE-A6E6-2F7036A34954}">
      <dgm:prSet/>
      <dgm:spPr/>
      <dgm:t>
        <a:bodyPr/>
        <a:lstStyle/>
        <a:p>
          <a:endParaRPr lang="en-BE"/>
        </a:p>
      </dgm:t>
    </dgm:pt>
    <dgm:pt modelId="{5DF67B9B-F1C0-478F-9364-0C373E1BFCB5}" type="sibTrans" cxnId="{D3C30A90-DDCB-40EE-A6E6-2F7036A34954}">
      <dgm:prSet/>
      <dgm:spPr/>
      <dgm:t>
        <a:bodyPr/>
        <a:lstStyle/>
        <a:p>
          <a:endParaRPr lang="en-BE"/>
        </a:p>
      </dgm:t>
    </dgm:pt>
    <dgm:pt modelId="{C90853FD-93DE-4A50-8FB5-B622C456C4D6}" type="pres">
      <dgm:prSet presAssocID="{98287F63-E52B-4C69-88BA-E807170C68AA}" presName="cycle" presStyleCnt="0">
        <dgm:presLayoutVars>
          <dgm:dir/>
          <dgm:resizeHandles val="exact"/>
        </dgm:presLayoutVars>
      </dgm:prSet>
      <dgm:spPr/>
    </dgm:pt>
    <dgm:pt modelId="{3B26A75F-5609-474A-BD30-55E7E5CFB47F}" type="pres">
      <dgm:prSet presAssocID="{3432C14E-B5D6-449E-A0AF-2634DF34EE57}" presName="dummy" presStyleCnt="0"/>
      <dgm:spPr/>
    </dgm:pt>
    <dgm:pt modelId="{C7B5B348-B418-4823-88A2-9B12CA7F188C}" type="pres">
      <dgm:prSet presAssocID="{3432C14E-B5D6-449E-A0AF-2634DF34EE57}" presName="node" presStyleLbl="revTx" presStyleIdx="0" presStyleCnt="5" custScaleX="114271" custScaleY="43844" custRadScaleRad="100806" custRadScaleInc="33069">
        <dgm:presLayoutVars>
          <dgm:bulletEnabled val="1"/>
        </dgm:presLayoutVars>
      </dgm:prSet>
      <dgm:spPr/>
    </dgm:pt>
    <dgm:pt modelId="{6D41330B-DED4-4817-A99D-61810B23A400}" type="pres">
      <dgm:prSet presAssocID="{CE3EC9FA-3A56-463E-842D-F3636D246D58}" presName="sibTrans" presStyleLbl="node1" presStyleIdx="0" presStyleCnt="5"/>
      <dgm:spPr/>
    </dgm:pt>
    <dgm:pt modelId="{5F8E388A-3C17-4239-B7EB-7C58921AF68B}" type="pres">
      <dgm:prSet presAssocID="{ED75E6A5-6876-4272-99E0-FF876C9A31E8}" presName="dummy" presStyleCnt="0"/>
      <dgm:spPr/>
    </dgm:pt>
    <dgm:pt modelId="{CA4ED30B-C2C9-4832-BBCA-29E2747545A3}" type="pres">
      <dgm:prSet presAssocID="{ED75E6A5-6876-4272-99E0-FF876C9A31E8}" presName="node" presStyleLbl="revTx" presStyleIdx="1" presStyleCnt="5" custScaleX="189073">
        <dgm:presLayoutVars>
          <dgm:bulletEnabled val="1"/>
        </dgm:presLayoutVars>
      </dgm:prSet>
      <dgm:spPr/>
    </dgm:pt>
    <dgm:pt modelId="{880EFBFD-697F-435C-8772-E474EC46E614}" type="pres">
      <dgm:prSet presAssocID="{6D6330F5-1CC0-45F1-821C-1A934FC422AE}" presName="sibTrans" presStyleLbl="node1" presStyleIdx="1" presStyleCnt="5"/>
      <dgm:spPr/>
    </dgm:pt>
    <dgm:pt modelId="{72D80495-4FA4-41EE-83A6-3713D271FC1D}" type="pres">
      <dgm:prSet presAssocID="{10950A1E-AA53-4C65-AC7D-3F7D0CF90FC2}" presName="dummy" presStyleCnt="0"/>
      <dgm:spPr/>
    </dgm:pt>
    <dgm:pt modelId="{85359F52-6D7C-46B4-AA03-D1F7171772FE}" type="pres">
      <dgm:prSet presAssocID="{10950A1E-AA53-4C65-AC7D-3F7D0CF90FC2}" presName="node" presStyleLbl="revTx" presStyleIdx="2" presStyleCnt="5">
        <dgm:presLayoutVars>
          <dgm:bulletEnabled val="1"/>
        </dgm:presLayoutVars>
      </dgm:prSet>
      <dgm:spPr/>
    </dgm:pt>
    <dgm:pt modelId="{2AC3E514-E64F-4D91-991C-8464AA7BD557}" type="pres">
      <dgm:prSet presAssocID="{9510958F-F04E-4B1A-A60B-36AC22F2F394}" presName="sibTrans" presStyleLbl="node1" presStyleIdx="2" presStyleCnt="5"/>
      <dgm:spPr/>
    </dgm:pt>
    <dgm:pt modelId="{267618B7-CF8E-45A3-9371-D7763C89C306}" type="pres">
      <dgm:prSet presAssocID="{EDA75F03-AFE5-41EE-AA78-02AADB61B8BC}" presName="dummy" presStyleCnt="0"/>
      <dgm:spPr/>
    </dgm:pt>
    <dgm:pt modelId="{B4348121-0F44-4289-AEFE-8FA530AEB611}" type="pres">
      <dgm:prSet presAssocID="{EDA75F03-AFE5-41EE-AA78-02AADB61B8BC}" presName="node" presStyleLbl="revTx" presStyleIdx="3" presStyleCnt="5">
        <dgm:presLayoutVars>
          <dgm:bulletEnabled val="1"/>
        </dgm:presLayoutVars>
      </dgm:prSet>
      <dgm:spPr/>
    </dgm:pt>
    <dgm:pt modelId="{69340827-F356-4E98-92F4-5CA397C6E46C}" type="pres">
      <dgm:prSet presAssocID="{28FB4AA8-9172-48E3-ABB6-98C302B3A175}" presName="sibTrans" presStyleLbl="node1" presStyleIdx="3" presStyleCnt="5"/>
      <dgm:spPr/>
    </dgm:pt>
    <dgm:pt modelId="{717F4738-6531-4C4F-8780-F3088FFC0708}" type="pres">
      <dgm:prSet presAssocID="{419AE220-EA73-412F-B6FC-6A74CFA59AB5}" presName="dummy" presStyleCnt="0"/>
      <dgm:spPr/>
    </dgm:pt>
    <dgm:pt modelId="{38605294-1861-40E2-A9AE-203CCA38A589}" type="pres">
      <dgm:prSet presAssocID="{419AE220-EA73-412F-B6FC-6A74CFA59AB5}" presName="node" presStyleLbl="revTx" presStyleIdx="4" presStyleCnt="5" custScaleX="129001" custScaleY="68110" custRadScaleRad="99457" custRadScaleInc="942">
        <dgm:presLayoutVars>
          <dgm:bulletEnabled val="1"/>
        </dgm:presLayoutVars>
      </dgm:prSet>
      <dgm:spPr/>
    </dgm:pt>
    <dgm:pt modelId="{A266F83F-C6BF-4530-9186-F58E1559D89C}" type="pres">
      <dgm:prSet presAssocID="{5DF67B9B-F1C0-478F-9364-0C373E1BFCB5}" presName="sibTrans" presStyleLbl="node1" presStyleIdx="4" presStyleCnt="5" custLinFactNeighborX="-3782" custLinFactNeighborY="-457"/>
      <dgm:spPr/>
    </dgm:pt>
  </dgm:ptLst>
  <dgm:cxnLst>
    <dgm:cxn modelId="{EF25C127-4014-4D35-A825-40618747EA4C}" type="presOf" srcId="{3432C14E-B5D6-449E-A0AF-2634DF34EE57}" destId="{C7B5B348-B418-4823-88A2-9B12CA7F188C}" srcOrd="0" destOrd="0" presId="urn:microsoft.com/office/officeart/2005/8/layout/cycle1"/>
    <dgm:cxn modelId="{3106D240-8E5F-4F2E-B935-A35A1D57A627}" type="presOf" srcId="{9510958F-F04E-4B1A-A60B-36AC22F2F394}" destId="{2AC3E514-E64F-4D91-991C-8464AA7BD557}" srcOrd="0" destOrd="0" presId="urn:microsoft.com/office/officeart/2005/8/layout/cycle1"/>
    <dgm:cxn modelId="{5AF9E46C-E0CF-4438-83ED-A515B2C64155}" type="presOf" srcId="{98287F63-E52B-4C69-88BA-E807170C68AA}" destId="{C90853FD-93DE-4A50-8FB5-B622C456C4D6}" srcOrd="0" destOrd="0" presId="urn:microsoft.com/office/officeart/2005/8/layout/cycle1"/>
    <dgm:cxn modelId="{81EE214D-680B-480F-ACEB-E59E5487E7C7}" srcId="{98287F63-E52B-4C69-88BA-E807170C68AA}" destId="{10950A1E-AA53-4C65-AC7D-3F7D0CF90FC2}" srcOrd="2" destOrd="0" parTransId="{41173411-6636-48DA-8AA6-2EEF8B5E1126}" sibTransId="{9510958F-F04E-4B1A-A60B-36AC22F2F394}"/>
    <dgm:cxn modelId="{49E0534F-C1A3-4E49-B0E9-9D57E8AA529B}" type="presOf" srcId="{10950A1E-AA53-4C65-AC7D-3F7D0CF90FC2}" destId="{85359F52-6D7C-46B4-AA03-D1F7171772FE}" srcOrd="0" destOrd="0" presId="urn:microsoft.com/office/officeart/2005/8/layout/cycle1"/>
    <dgm:cxn modelId="{C434E557-8B45-4598-A1EB-507D9340BDCA}" type="presOf" srcId="{28FB4AA8-9172-48E3-ABB6-98C302B3A175}" destId="{69340827-F356-4E98-92F4-5CA397C6E46C}" srcOrd="0" destOrd="0" presId="urn:microsoft.com/office/officeart/2005/8/layout/cycle1"/>
    <dgm:cxn modelId="{72A85880-AB36-46E0-862A-DB73DB534415}" srcId="{98287F63-E52B-4C69-88BA-E807170C68AA}" destId="{ED75E6A5-6876-4272-99E0-FF876C9A31E8}" srcOrd="1" destOrd="0" parTransId="{836108BD-26D4-42B1-8D0B-3EE0153CB357}" sibTransId="{6D6330F5-1CC0-45F1-821C-1A934FC422AE}"/>
    <dgm:cxn modelId="{D3C30A90-DDCB-40EE-A6E6-2F7036A34954}" srcId="{98287F63-E52B-4C69-88BA-E807170C68AA}" destId="{419AE220-EA73-412F-B6FC-6A74CFA59AB5}" srcOrd="4" destOrd="0" parTransId="{26077D92-46AD-4B26-B51F-D326F6358074}" sibTransId="{5DF67B9B-F1C0-478F-9364-0C373E1BFCB5}"/>
    <dgm:cxn modelId="{E8BE2895-19E0-4303-BA61-AD1C46D22BB5}" type="presOf" srcId="{ED75E6A5-6876-4272-99E0-FF876C9A31E8}" destId="{CA4ED30B-C2C9-4832-BBCA-29E2747545A3}" srcOrd="0" destOrd="0" presId="urn:microsoft.com/office/officeart/2005/8/layout/cycle1"/>
    <dgm:cxn modelId="{818D97AC-F6EF-4425-8DD3-04E982E20870}" type="presOf" srcId="{CE3EC9FA-3A56-463E-842D-F3636D246D58}" destId="{6D41330B-DED4-4817-A99D-61810B23A400}" srcOrd="0" destOrd="0" presId="urn:microsoft.com/office/officeart/2005/8/layout/cycle1"/>
    <dgm:cxn modelId="{3A92DFAC-6D7E-419F-94B1-B280F8907431}" type="presOf" srcId="{419AE220-EA73-412F-B6FC-6A74CFA59AB5}" destId="{38605294-1861-40E2-A9AE-203CCA38A589}" srcOrd="0" destOrd="0" presId="urn:microsoft.com/office/officeart/2005/8/layout/cycle1"/>
    <dgm:cxn modelId="{81879FAF-0990-406F-BB8E-0E13973B8510}" type="presOf" srcId="{5DF67B9B-F1C0-478F-9364-0C373E1BFCB5}" destId="{A266F83F-C6BF-4530-9186-F58E1559D89C}" srcOrd="0" destOrd="0" presId="urn:microsoft.com/office/officeart/2005/8/layout/cycle1"/>
    <dgm:cxn modelId="{882CF9D0-F45E-4107-AAAD-09DB90B484B4}" srcId="{98287F63-E52B-4C69-88BA-E807170C68AA}" destId="{EDA75F03-AFE5-41EE-AA78-02AADB61B8BC}" srcOrd="3" destOrd="0" parTransId="{7FD0EEEC-EE26-414A-8C60-809A1552C294}" sibTransId="{28FB4AA8-9172-48E3-ABB6-98C302B3A175}"/>
    <dgm:cxn modelId="{7459DEF2-925E-4D74-BA4A-BAB881D081DD}" type="presOf" srcId="{6D6330F5-1CC0-45F1-821C-1A934FC422AE}" destId="{880EFBFD-697F-435C-8772-E474EC46E614}" srcOrd="0" destOrd="0" presId="urn:microsoft.com/office/officeart/2005/8/layout/cycle1"/>
    <dgm:cxn modelId="{BB890AFA-B4E8-418C-8D1C-E342B77F8C9E}" type="presOf" srcId="{EDA75F03-AFE5-41EE-AA78-02AADB61B8BC}" destId="{B4348121-0F44-4289-AEFE-8FA530AEB611}" srcOrd="0" destOrd="0" presId="urn:microsoft.com/office/officeart/2005/8/layout/cycle1"/>
    <dgm:cxn modelId="{AA9CB4FF-9F02-4676-9E02-5F6E7926558A}" srcId="{98287F63-E52B-4C69-88BA-E807170C68AA}" destId="{3432C14E-B5D6-449E-A0AF-2634DF34EE57}" srcOrd="0" destOrd="0" parTransId="{C9745864-B237-492B-A15F-DB3F9A52B568}" sibTransId="{CE3EC9FA-3A56-463E-842D-F3636D246D58}"/>
    <dgm:cxn modelId="{638FD2FC-6A87-444B-8968-6A8EF5A8DC04}" type="presParOf" srcId="{C90853FD-93DE-4A50-8FB5-B622C456C4D6}" destId="{3B26A75F-5609-474A-BD30-55E7E5CFB47F}" srcOrd="0" destOrd="0" presId="urn:microsoft.com/office/officeart/2005/8/layout/cycle1"/>
    <dgm:cxn modelId="{B2D06F5F-0A06-4591-9C44-D4C68B944BDE}" type="presParOf" srcId="{C90853FD-93DE-4A50-8FB5-B622C456C4D6}" destId="{C7B5B348-B418-4823-88A2-9B12CA7F188C}" srcOrd="1" destOrd="0" presId="urn:microsoft.com/office/officeart/2005/8/layout/cycle1"/>
    <dgm:cxn modelId="{7ECCC58C-3F17-4721-BE5E-E32DCE625746}" type="presParOf" srcId="{C90853FD-93DE-4A50-8FB5-B622C456C4D6}" destId="{6D41330B-DED4-4817-A99D-61810B23A400}" srcOrd="2" destOrd="0" presId="urn:microsoft.com/office/officeart/2005/8/layout/cycle1"/>
    <dgm:cxn modelId="{2D63E349-4D40-497A-98A6-E15E695330BB}" type="presParOf" srcId="{C90853FD-93DE-4A50-8FB5-B622C456C4D6}" destId="{5F8E388A-3C17-4239-B7EB-7C58921AF68B}" srcOrd="3" destOrd="0" presId="urn:microsoft.com/office/officeart/2005/8/layout/cycle1"/>
    <dgm:cxn modelId="{FD2D525B-61D7-487A-A568-D319D467D678}" type="presParOf" srcId="{C90853FD-93DE-4A50-8FB5-B622C456C4D6}" destId="{CA4ED30B-C2C9-4832-BBCA-29E2747545A3}" srcOrd="4" destOrd="0" presId="urn:microsoft.com/office/officeart/2005/8/layout/cycle1"/>
    <dgm:cxn modelId="{EC6FA3DB-04E6-44F2-B279-22AACCEC1BFB}" type="presParOf" srcId="{C90853FD-93DE-4A50-8FB5-B622C456C4D6}" destId="{880EFBFD-697F-435C-8772-E474EC46E614}" srcOrd="5" destOrd="0" presId="urn:microsoft.com/office/officeart/2005/8/layout/cycle1"/>
    <dgm:cxn modelId="{69790B53-F246-43DA-B1D4-B28A823052F7}" type="presParOf" srcId="{C90853FD-93DE-4A50-8FB5-B622C456C4D6}" destId="{72D80495-4FA4-41EE-83A6-3713D271FC1D}" srcOrd="6" destOrd="0" presId="urn:microsoft.com/office/officeart/2005/8/layout/cycle1"/>
    <dgm:cxn modelId="{EC665F36-90DF-4CE6-8F57-074411BFD541}" type="presParOf" srcId="{C90853FD-93DE-4A50-8FB5-B622C456C4D6}" destId="{85359F52-6D7C-46B4-AA03-D1F7171772FE}" srcOrd="7" destOrd="0" presId="urn:microsoft.com/office/officeart/2005/8/layout/cycle1"/>
    <dgm:cxn modelId="{191F419D-4335-484B-BBFF-844476836822}" type="presParOf" srcId="{C90853FD-93DE-4A50-8FB5-B622C456C4D6}" destId="{2AC3E514-E64F-4D91-991C-8464AA7BD557}" srcOrd="8" destOrd="0" presId="urn:microsoft.com/office/officeart/2005/8/layout/cycle1"/>
    <dgm:cxn modelId="{4E475A37-73B8-475D-B859-2C07FE86A349}" type="presParOf" srcId="{C90853FD-93DE-4A50-8FB5-B622C456C4D6}" destId="{267618B7-CF8E-45A3-9371-D7763C89C306}" srcOrd="9" destOrd="0" presId="urn:microsoft.com/office/officeart/2005/8/layout/cycle1"/>
    <dgm:cxn modelId="{ABDDBAFC-0DA4-49B2-9B83-7CFEAF5DCFA6}" type="presParOf" srcId="{C90853FD-93DE-4A50-8FB5-B622C456C4D6}" destId="{B4348121-0F44-4289-AEFE-8FA530AEB611}" srcOrd="10" destOrd="0" presId="urn:microsoft.com/office/officeart/2005/8/layout/cycle1"/>
    <dgm:cxn modelId="{414F9786-20D7-4EC6-9897-8BC83B4FE4CB}" type="presParOf" srcId="{C90853FD-93DE-4A50-8FB5-B622C456C4D6}" destId="{69340827-F356-4E98-92F4-5CA397C6E46C}" srcOrd="11" destOrd="0" presId="urn:microsoft.com/office/officeart/2005/8/layout/cycle1"/>
    <dgm:cxn modelId="{8C9057E2-3935-4BCB-95F2-77352BA88728}" type="presParOf" srcId="{C90853FD-93DE-4A50-8FB5-B622C456C4D6}" destId="{717F4738-6531-4C4F-8780-F3088FFC0708}" srcOrd="12" destOrd="0" presId="urn:microsoft.com/office/officeart/2005/8/layout/cycle1"/>
    <dgm:cxn modelId="{E7D7A075-E73F-44CF-AC10-D93BB100FB83}" type="presParOf" srcId="{C90853FD-93DE-4A50-8FB5-B622C456C4D6}" destId="{38605294-1861-40E2-A9AE-203CCA38A589}" srcOrd="13" destOrd="0" presId="urn:microsoft.com/office/officeart/2005/8/layout/cycle1"/>
    <dgm:cxn modelId="{EF62E6C4-CCF4-4788-B281-195E2679D746}" type="presParOf" srcId="{C90853FD-93DE-4A50-8FB5-B622C456C4D6}" destId="{A266F83F-C6BF-4530-9186-F58E1559D89C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8287F63-E52B-4C69-88BA-E807170C68AA}" type="doc">
      <dgm:prSet loTypeId="urn:microsoft.com/office/officeart/2005/8/layout/venn3" loCatId="relationship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BE"/>
        </a:p>
      </dgm:t>
    </dgm:pt>
    <dgm:pt modelId="{3432C14E-B5D6-449E-A0AF-2634DF34EE57}">
      <dgm:prSet/>
      <dgm:spPr/>
      <dgm:t>
        <a:bodyPr/>
        <a:lstStyle/>
        <a:p>
          <a:pPr>
            <a:buSzPts val="1000"/>
            <a:buFont typeface="Symbol" panose="05050102010706020507" pitchFamily="18" charset="2"/>
            <a:buChar char=""/>
          </a:pPr>
          <a:r>
            <a:rPr lang="en-BE"/>
            <a:t>Push for nutrition to be prioritized in the </a:t>
          </a:r>
          <a:r>
            <a:rPr lang="en-BE" b="1"/>
            <a:t>European Semester health annex</a:t>
          </a:r>
          <a:r>
            <a:rPr lang="en-BE"/>
            <a:t>.</a:t>
          </a:r>
          <a:endParaRPr lang="en-BE" dirty="0"/>
        </a:p>
      </dgm:t>
    </dgm:pt>
    <dgm:pt modelId="{C9745864-B237-492B-A15F-DB3F9A52B568}" type="parTrans" cxnId="{AA9CB4FF-9F02-4676-9E02-5F6E7926558A}">
      <dgm:prSet/>
      <dgm:spPr/>
      <dgm:t>
        <a:bodyPr/>
        <a:lstStyle/>
        <a:p>
          <a:endParaRPr lang="en-BE"/>
        </a:p>
      </dgm:t>
    </dgm:pt>
    <dgm:pt modelId="{CE3EC9FA-3A56-463E-842D-F3636D246D58}" type="sibTrans" cxnId="{AA9CB4FF-9F02-4676-9E02-5F6E7926558A}">
      <dgm:prSet/>
      <dgm:spPr/>
      <dgm:t>
        <a:bodyPr/>
        <a:lstStyle/>
        <a:p>
          <a:endParaRPr lang="en-BE"/>
        </a:p>
      </dgm:t>
    </dgm:pt>
    <dgm:pt modelId="{CDB446AD-6811-40FF-A5BF-CE108AB737BE}">
      <dgm:prSet/>
      <dgm:spPr/>
      <dgm:t>
        <a:bodyPr/>
        <a:lstStyle/>
        <a:p>
          <a:pPr>
            <a:buSzPts val="1000"/>
            <a:buFont typeface="Symbol" panose="05050102010706020507" pitchFamily="18" charset="2"/>
            <a:buChar char=""/>
          </a:pPr>
          <a:r>
            <a:rPr lang="en-BE" dirty="0"/>
            <a:t>Work with other Member States to </a:t>
          </a:r>
          <a:r>
            <a:rPr lang="en-BE" b="1" dirty="0"/>
            <a:t>co-sign joint statements</a:t>
          </a:r>
          <a:r>
            <a:rPr lang="en-BE" dirty="0"/>
            <a:t>.</a:t>
          </a:r>
        </a:p>
      </dgm:t>
    </dgm:pt>
    <dgm:pt modelId="{64FFBF71-75D6-4FFD-976C-482B6DA20AA5}" type="parTrans" cxnId="{2F083F3E-0FB2-4A94-880C-7DB053D0DB95}">
      <dgm:prSet/>
      <dgm:spPr/>
      <dgm:t>
        <a:bodyPr/>
        <a:lstStyle/>
        <a:p>
          <a:endParaRPr lang="en-BE"/>
        </a:p>
      </dgm:t>
    </dgm:pt>
    <dgm:pt modelId="{B04D7910-53D7-4B78-89CA-654FBF5130F7}" type="sibTrans" cxnId="{2F083F3E-0FB2-4A94-880C-7DB053D0DB95}">
      <dgm:prSet/>
      <dgm:spPr/>
      <dgm:t>
        <a:bodyPr/>
        <a:lstStyle/>
        <a:p>
          <a:endParaRPr lang="en-BE"/>
        </a:p>
      </dgm:t>
    </dgm:pt>
    <dgm:pt modelId="{A9E0194A-ED74-4693-884A-F7350EBAC400}">
      <dgm:prSet/>
      <dgm:spPr/>
      <dgm:t>
        <a:bodyPr/>
        <a:lstStyle/>
        <a:p>
          <a:pPr>
            <a:buSzPts val="1000"/>
            <a:buFont typeface="Symbol" panose="05050102010706020507" pitchFamily="18" charset="2"/>
            <a:buChar char=""/>
          </a:pPr>
          <a:r>
            <a:rPr lang="en-BE"/>
            <a:t>Use platforms like ONCA to influence the </a:t>
          </a:r>
          <a:r>
            <a:rPr lang="en-BE" b="1"/>
            <a:t>next EU4Health work programme</a:t>
          </a:r>
          <a:r>
            <a:rPr lang="en-BE"/>
            <a:t>.</a:t>
          </a:r>
        </a:p>
      </dgm:t>
    </dgm:pt>
    <dgm:pt modelId="{46FB0A81-F49D-4B19-8FC0-B689AAD8CF8E}" type="parTrans" cxnId="{65713564-E817-4E45-BC42-C0C5EBBD960A}">
      <dgm:prSet/>
      <dgm:spPr/>
      <dgm:t>
        <a:bodyPr/>
        <a:lstStyle/>
        <a:p>
          <a:endParaRPr lang="en-BE"/>
        </a:p>
      </dgm:t>
    </dgm:pt>
    <dgm:pt modelId="{302817DE-EFDC-4A28-9A17-E22847AA525C}" type="sibTrans" cxnId="{65713564-E817-4E45-BC42-C0C5EBBD960A}">
      <dgm:prSet/>
      <dgm:spPr/>
      <dgm:t>
        <a:bodyPr/>
        <a:lstStyle/>
        <a:p>
          <a:endParaRPr lang="en-BE"/>
        </a:p>
      </dgm:t>
    </dgm:pt>
    <dgm:pt modelId="{754AAC5C-5E2C-4F42-B78F-1AB4D5A5AB3A}">
      <dgm:prSet/>
      <dgm:spPr/>
      <dgm:t>
        <a:bodyPr/>
        <a:lstStyle/>
        <a:p>
          <a:r>
            <a:rPr lang="en-BE"/>
            <a:t>The more coordinated our advocacy, the more likely we shape future EU policy.</a:t>
          </a:r>
        </a:p>
      </dgm:t>
    </dgm:pt>
    <dgm:pt modelId="{E81692D7-4216-4BEB-B35E-BBFA62F7D641}" type="parTrans" cxnId="{ECF92260-225C-4F7A-BC25-DC67FE06E985}">
      <dgm:prSet/>
      <dgm:spPr/>
      <dgm:t>
        <a:bodyPr/>
        <a:lstStyle/>
        <a:p>
          <a:endParaRPr lang="en-BE"/>
        </a:p>
      </dgm:t>
    </dgm:pt>
    <dgm:pt modelId="{F060DEA6-C86E-400D-9BE7-B767DF58E83A}" type="sibTrans" cxnId="{ECF92260-225C-4F7A-BC25-DC67FE06E985}">
      <dgm:prSet/>
      <dgm:spPr/>
      <dgm:t>
        <a:bodyPr/>
        <a:lstStyle/>
        <a:p>
          <a:endParaRPr lang="en-BE"/>
        </a:p>
      </dgm:t>
    </dgm:pt>
    <dgm:pt modelId="{5A39F2BD-7081-4435-B677-D33CEAB02010}" type="pres">
      <dgm:prSet presAssocID="{98287F63-E52B-4C69-88BA-E807170C68AA}" presName="Name0" presStyleCnt="0">
        <dgm:presLayoutVars>
          <dgm:dir/>
          <dgm:resizeHandles val="exact"/>
        </dgm:presLayoutVars>
      </dgm:prSet>
      <dgm:spPr/>
    </dgm:pt>
    <dgm:pt modelId="{F96F6AEB-45C9-401A-9BC3-03A089ECDF39}" type="pres">
      <dgm:prSet presAssocID="{3432C14E-B5D6-449E-A0AF-2634DF34EE57}" presName="Name5" presStyleLbl="vennNode1" presStyleIdx="0" presStyleCnt="4">
        <dgm:presLayoutVars>
          <dgm:bulletEnabled val="1"/>
        </dgm:presLayoutVars>
      </dgm:prSet>
      <dgm:spPr/>
    </dgm:pt>
    <dgm:pt modelId="{324370A0-7EE8-407D-8A9E-18685764C34B}" type="pres">
      <dgm:prSet presAssocID="{CE3EC9FA-3A56-463E-842D-F3636D246D58}" presName="space" presStyleCnt="0"/>
      <dgm:spPr/>
    </dgm:pt>
    <dgm:pt modelId="{3882BC8E-622F-4028-BA37-7D4B1D2C0A6A}" type="pres">
      <dgm:prSet presAssocID="{CDB446AD-6811-40FF-A5BF-CE108AB737BE}" presName="Name5" presStyleLbl="vennNode1" presStyleIdx="1" presStyleCnt="4">
        <dgm:presLayoutVars>
          <dgm:bulletEnabled val="1"/>
        </dgm:presLayoutVars>
      </dgm:prSet>
      <dgm:spPr/>
    </dgm:pt>
    <dgm:pt modelId="{ED8C61F0-2C65-48EF-82DF-ACE499E06D33}" type="pres">
      <dgm:prSet presAssocID="{B04D7910-53D7-4B78-89CA-654FBF5130F7}" presName="space" presStyleCnt="0"/>
      <dgm:spPr/>
    </dgm:pt>
    <dgm:pt modelId="{410015EE-421B-44D8-ADA3-33EC040C947D}" type="pres">
      <dgm:prSet presAssocID="{A9E0194A-ED74-4693-884A-F7350EBAC400}" presName="Name5" presStyleLbl="vennNode1" presStyleIdx="2" presStyleCnt="4">
        <dgm:presLayoutVars>
          <dgm:bulletEnabled val="1"/>
        </dgm:presLayoutVars>
      </dgm:prSet>
      <dgm:spPr/>
    </dgm:pt>
    <dgm:pt modelId="{76331860-05E7-4911-AF44-7C49F82EF5EC}" type="pres">
      <dgm:prSet presAssocID="{302817DE-EFDC-4A28-9A17-E22847AA525C}" presName="space" presStyleCnt="0"/>
      <dgm:spPr/>
    </dgm:pt>
    <dgm:pt modelId="{1FDA9570-57FE-44B1-A320-CE6C03956AD0}" type="pres">
      <dgm:prSet presAssocID="{754AAC5C-5E2C-4F42-B78F-1AB4D5A5AB3A}" presName="Name5" presStyleLbl="vennNode1" presStyleIdx="3" presStyleCnt="4">
        <dgm:presLayoutVars>
          <dgm:bulletEnabled val="1"/>
        </dgm:presLayoutVars>
      </dgm:prSet>
      <dgm:spPr/>
    </dgm:pt>
  </dgm:ptLst>
  <dgm:cxnLst>
    <dgm:cxn modelId="{40EA0A02-32A5-4DC3-8523-DD32CF12FF95}" type="presOf" srcId="{CDB446AD-6811-40FF-A5BF-CE108AB737BE}" destId="{3882BC8E-622F-4028-BA37-7D4B1D2C0A6A}" srcOrd="0" destOrd="0" presId="urn:microsoft.com/office/officeart/2005/8/layout/venn3"/>
    <dgm:cxn modelId="{25C17E1B-20E3-4AF2-9CE6-C6002F608CFD}" type="presOf" srcId="{A9E0194A-ED74-4693-884A-F7350EBAC400}" destId="{410015EE-421B-44D8-ADA3-33EC040C947D}" srcOrd="0" destOrd="0" presId="urn:microsoft.com/office/officeart/2005/8/layout/venn3"/>
    <dgm:cxn modelId="{2F083F3E-0FB2-4A94-880C-7DB053D0DB95}" srcId="{98287F63-E52B-4C69-88BA-E807170C68AA}" destId="{CDB446AD-6811-40FF-A5BF-CE108AB737BE}" srcOrd="1" destOrd="0" parTransId="{64FFBF71-75D6-4FFD-976C-482B6DA20AA5}" sibTransId="{B04D7910-53D7-4B78-89CA-654FBF5130F7}"/>
    <dgm:cxn modelId="{ECF92260-225C-4F7A-BC25-DC67FE06E985}" srcId="{98287F63-E52B-4C69-88BA-E807170C68AA}" destId="{754AAC5C-5E2C-4F42-B78F-1AB4D5A5AB3A}" srcOrd="3" destOrd="0" parTransId="{E81692D7-4216-4BEB-B35E-BBFA62F7D641}" sibTransId="{F060DEA6-C86E-400D-9BE7-B767DF58E83A}"/>
    <dgm:cxn modelId="{65713564-E817-4E45-BC42-C0C5EBBD960A}" srcId="{98287F63-E52B-4C69-88BA-E807170C68AA}" destId="{A9E0194A-ED74-4693-884A-F7350EBAC400}" srcOrd="2" destOrd="0" parTransId="{46FB0A81-F49D-4B19-8FC0-B689AAD8CF8E}" sibTransId="{302817DE-EFDC-4A28-9A17-E22847AA525C}"/>
    <dgm:cxn modelId="{8C2976C4-4056-4C63-BD5E-0D9A2BFC24CE}" type="presOf" srcId="{754AAC5C-5E2C-4F42-B78F-1AB4D5A5AB3A}" destId="{1FDA9570-57FE-44B1-A320-CE6C03956AD0}" srcOrd="0" destOrd="0" presId="urn:microsoft.com/office/officeart/2005/8/layout/venn3"/>
    <dgm:cxn modelId="{AA66C5D5-81A6-4809-8008-745AB7442B72}" type="presOf" srcId="{98287F63-E52B-4C69-88BA-E807170C68AA}" destId="{5A39F2BD-7081-4435-B677-D33CEAB02010}" srcOrd="0" destOrd="0" presId="urn:microsoft.com/office/officeart/2005/8/layout/venn3"/>
    <dgm:cxn modelId="{6503FBF1-E6A6-43A7-B0BB-35C68975C8FE}" type="presOf" srcId="{3432C14E-B5D6-449E-A0AF-2634DF34EE57}" destId="{F96F6AEB-45C9-401A-9BC3-03A089ECDF39}" srcOrd="0" destOrd="0" presId="urn:microsoft.com/office/officeart/2005/8/layout/venn3"/>
    <dgm:cxn modelId="{AA9CB4FF-9F02-4676-9E02-5F6E7926558A}" srcId="{98287F63-E52B-4C69-88BA-E807170C68AA}" destId="{3432C14E-B5D6-449E-A0AF-2634DF34EE57}" srcOrd="0" destOrd="0" parTransId="{C9745864-B237-492B-A15F-DB3F9A52B568}" sibTransId="{CE3EC9FA-3A56-463E-842D-F3636D246D58}"/>
    <dgm:cxn modelId="{CA2A76A0-6C17-486C-A578-4E7DD9E33532}" type="presParOf" srcId="{5A39F2BD-7081-4435-B677-D33CEAB02010}" destId="{F96F6AEB-45C9-401A-9BC3-03A089ECDF39}" srcOrd="0" destOrd="0" presId="urn:microsoft.com/office/officeart/2005/8/layout/venn3"/>
    <dgm:cxn modelId="{081E7884-F954-4E21-862A-1BB19D598BB4}" type="presParOf" srcId="{5A39F2BD-7081-4435-B677-D33CEAB02010}" destId="{324370A0-7EE8-407D-8A9E-18685764C34B}" srcOrd="1" destOrd="0" presId="urn:microsoft.com/office/officeart/2005/8/layout/venn3"/>
    <dgm:cxn modelId="{7C803C7F-61B1-4B3A-8692-1EE944A2DFD0}" type="presParOf" srcId="{5A39F2BD-7081-4435-B677-D33CEAB02010}" destId="{3882BC8E-622F-4028-BA37-7D4B1D2C0A6A}" srcOrd="2" destOrd="0" presId="urn:microsoft.com/office/officeart/2005/8/layout/venn3"/>
    <dgm:cxn modelId="{C7A53A08-E0A4-4D3C-BC36-EF2C0586C34B}" type="presParOf" srcId="{5A39F2BD-7081-4435-B677-D33CEAB02010}" destId="{ED8C61F0-2C65-48EF-82DF-ACE499E06D33}" srcOrd="3" destOrd="0" presId="urn:microsoft.com/office/officeart/2005/8/layout/venn3"/>
    <dgm:cxn modelId="{70F81B3A-6AE5-4A48-9441-807288CDCAFA}" type="presParOf" srcId="{5A39F2BD-7081-4435-B677-D33CEAB02010}" destId="{410015EE-421B-44D8-ADA3-33EC040C947D}" srcOrd="4" destOrd="0" presId="urn:microsoft.com/office/officeart/2005/8/layout/venn3"/>
    <dgm:cxn modelId="{7C696B18-6D69-4725-B307-FAF2C2A5B11F}" type="presParOf" srcId="{5A39F2BD-7081-4435-B677-D33CEAB02010}" destId="{76331860-05E7-4911-AF44-7C49F82EF5EC}" srcOrd="5" destOrd="0" presId="urn:microsoft.com/office/officeart/2005/8/layout/venn3"/>
    <dgm:cxn modelId="{06B2868E-0B3F-4C94-B35D-346979C9DE80}" type="presParOf" srcId="{5A39F2BD-7081-4435-B677-D33CEAB02010}" destId="{1FDA9570-57FE-44B1-A320-CE6C03956AD0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8287F63-E52B-4C69-88BA-E807170C68AA}" type="doc">
      <dgm:prSet loTypeId="urn:microsoft.com/office/officeart/2005/8/layout/target3" loCatId="relationship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en-BE"/>
        </a:p>
      </dgm:t>
    </dgm:pt>
    <dgm:pt modelId="{3432C14E-B5D6-449E-A0AF-2634DF34EE57}">
      <dgm:prSet/>
      <dgm:spPr/>
      <dgm:t>
        <a:bodyPr/>
        <a:lstStyle/>
        <a:p>
          <a:pPr>
            <a:buSzPts val="1000"/>
            <a:buFont typeface="Symbol" panose="05050102010706020507" pitchFamily="18" charset="2"/>
            <a:buChar char=""/>
          </a:pPr>
          <a:r>
            <a:rPr lang="en-BE" dirty="0"/>
            <a:t>Too often, countries see EU policy as a checklist or burden.</a:t>
          </a:r>
        </a:p>
      </dgm:t>
    </dgm:pt>
    <dgm:pt modelId="{C9745864-B237-492B-A15F-DB3F9A52B568}" type="parTrans" cxnId="{AA9CB4FF-9F02-4676-9E02-5F6E7926558A}">
      <dgm:prSet/>
      <dgm:spPr/>
      <dgm:t>
        <a:bodyPr/>
        <a:lstStyle/>
        <a:p>
          <a:endParaRPr lang="en-BE"/>
        </a:p>
      </dgm:t>
    </dgm:pt>
    <dgm:pt modelId="{CE3EC9FA-3A56-463E-842D-F3636D246D58}" type="sibTrans" cxnId="{AA9CB4FF-9F02-4676-9E02-5F6E7926558A}">
      <dgm:prSet/>
      <dgm:spPr/>
      <dgm:t>
        <a:bodyPr/>
        <a:lstStyle/>
        <a:p>
          <a:endParaRPr lang="en-BE"/>
        </a:p>
      </dgm:t>
    </dgm:pt>
    <dgm:pt modelId="{5EE1BD18-961E-4AAF-A9A7-DDF61BD26F64}">
      <dgm:prSet/>
      <dgm:spPr/>
      <dgm:t>
        <a:bodyPr/>
        <a:lstStyle/>
        <a:p>
          <a:pPr>
            <a:buNone/>
          </a:pPr>
          <a:r>
            <a:rPr lang="en-GB" dirty="0"/>
            <a:t>Shift </a:t>
          </a:r>
          <a:r>
            <a:rPr lang="en-BE" dirty="0"/>
            <a:t>this mindset</a:t>
          </a:r>
          <a:r>
            <a:rPr lang="en-GB" dirty="0"/>
            <a:t> =&gt;</a:t>
          </a:r>
          <a:r>
            <a:rPr lang="en-BE" dirty="0"/>
            <a:t> EU policy is an opportunity to:</a:t>
          </a:r>
        </a:p>
      </dgm:t>
    </dgm:pt>
    <dgm:pt modelId="{335FC3E8-D392-48D7-A8D0-9A99955D4837}" type="parTrans" cxnId="{037A355F-8172-47C0-969D-42D7DCF39786}">
      <dgm:prSet/>
      <dgm:spPr/>
      <dgm:t>
        <a:bodyPr/>
        <a:lstStyle/>
        <a:p>
          <a:endParaRPr lang="en-BE"/>
        </a:p>
      </dgm:t>
    </dgm:pt>
    <dgm:pt modelId="{A0421E1F-4922-4E1F-9825-EBC136FF7610}" type="sibTrans" cxnId="{037A355F-8172-47C0-969D-42D7DCF39786}">
      <dgm:prSet/>
      <dgm:spPr/>
      <dgm:t>
        <a:bodyPr/>
        <a:lstStyle/>
        <a:p>
          <a:endParaRPr lang="en-BE"/>
        </a:p>
      </dgm:t>
    </dgm:pt>
    <dgm:pt modelId="{65C154FB-8E77-4C44-8833-0BD724F714B2}">
      <dgm:prSet/>
      <dgm:spPr/>
      <dgm:t>
        <a:bodyPr/>
        <a:lstStyle/>
        <a:p>
          <a:pPr>
            <a:buSzPts val="1000"/>
            <a:buFont typeface="Symbol" panose="05050102010706020507" pitchFamily="18" charset="2"/>
            <a:buChar char=""/>
          </a:pPr>
          <a:r>
            <a:rPr lang="en-BE"/>
            <a:t>Improve population health</a:t>
          </a:r>
        </a:p>
      </dgm:t>
    </dgm:pt>
    <dgm:pt modelId="{A1A8CA26-24B7-4403-A72F-67ECEEE6EC11}" type="parTrans" cxnId="{DFDC36B0-C554-4A92-B057-20E6E44C0E6B}">
      <dgm:prSet/>
      <dgm:spPr/>
      <dgm:t>
        <a:bodyPr/>
        <a:lstStyle/>
        <a:p>
          <a:endParaRPr lang="en-BE"/>
        </a:p>
      </dgm:t>
    </dgm:pt>
    <dgm:pt modelId="{6C0DABEB-F25A-4C56-AFDD-BBC7917D6A06}" type="sibTrans" cxnId="{DFDC36B0-C554-4A92-B057-20E6E44C0E6B}">
      <dgm:prSet/>
      <dgm:spPr/>
      <dgm:t>
        <a:bodyPr/>
        <a:lstStyle/>
        <a:p>
          <a:endParaRPr lang="en-BE"/>
        </a:p>
      </dgm:t>
    </dgm:pt>
    <dgm:pt modelId="{0BCD99D9-E1ED-42D6-9416-B6FC3FB1427F}">
      <dgm:prSet/>
      <dgm:spPr/>
      <dgm:t>
        <a:bodyPr/>
        <a:lstStyle/>
        <a:p>
          <a:pPr>
            <a:buSzPts val="1000"/>
            <a:buFont typeface="Symbol" panose="05050102010706020507" pitchFamily="18" charset="2"/>
            <a:buChar char=""/>
          </a:pPr>
          <a:r>
            <a:rPr lang="en-BE"/>
            <a:t>Gain political legitimacy for reforms</a:t>
          </a:r>
        </a:p>
      </dgm:t>
    </dgm:pt>
    <dgm:pt modelId="{77912934-9C12-4FF2-BA95-43539E648A30}" type="parTrans" cxnId="{B67ED82E-8B10-47E0-81E0-8D74C32332C7}">
      <dgm:prSet/>
      <dgm:spPr/>
      <dgm:t>
        <a:bodyPr/>
        <a:lstStyle/>
        <a:p>
          <a:endParaRPr lang="en-BE"/>
        </a:p>
      </dgm:t>
    </dgm:pt>
    <dgm:pt modelId="{01975F36-6D93-4153-B68A-0B4B1E2E69A5}" type="sibTrans" cxnId="{B67ED82E-8B10-47E0-81E0-8D74C32332C7}">
      <dgm:prSet/>
      <dgm:spPr/>
      <dgm:t>
        <a:bodyPr/>
        <a:lstStyle/>
        <a:p>
          <a:endParaRPr lang="en-BE"/>
        </a:p>
      </dgm:t>
    </dgm:pt>
    <dgm:pt modelId="{1DD38E0A-B18D-4A5F-B3F0-6F5CFB309A47}">
      <dgm:prSet/>
      <dgm:spPr/>
      <dgm:t>
        <a:bodyPr/>
        <a:lstStyle/>
        <a:p>
          <a:pPr>
            <a:buSzPts val="1000"/>
            <a:buFont typeface="Symbol" panose="05050102010706020507" pitchFamily="18" charset="2"/>
            <a:buChar char=""/>
          </a:pPr>
          <a:r>
            <a:rPr lang="en-BE"/>
            <a:t>Access funding and support</a:t>
          </a:r>
        </a:p>
      </dgm:t>
    </dgm:pt>
    <dgm:pt modelId="{2535705E-E7D9-412A-9D68-73994C31E030}" type="parTrans" cxnId="{A0E7EB99-3E78-49E1-95BA-B294E2889407}">
      <dgm:prSet/>
      <dgm:spPr/>
      <dgm:t>
        <a:bodyPr/>
        <a:lstStyle/>
        <a:p>
          <a:endParaRPr lang="en-BE"/>
        </a:p>
      </dgm:t>
    </dgm:pt>
    <dgm:pt modelId="{6CCB40D6-3633-4901-8C05-D6C4D85D7D62}" type="sibTrans" cxnId="{A0E7EB99-3E78-49E1-95BA-B294E2889407}">
      <dgm:prSet/>
      <dgm:spPr/>
      <dgm:t>
        <a:bodyPr/>
        <a:lstStyle/>
        <a:p>
          <a:endParaRPr lang="en-BE"/>
        </a:p>
      </dgm:t>
    </dgm:pt>
    <dgm:pt modelId="{0A2A3802-E1EE-46DA-A845-937AD78F749E}">
      <dgm:prSet/>
      <dgm:spPr/>
      <dgm:t>
        <a:bodyPr/>
        <a:lstStyle/>
        <a:p>
          <a:r>
            <a:rPr lang="en-BE" dirty="0"/>
            <a:t>Nutrition should not be seen as a cost centre. It is a </a:t>
          </a:r>
          <a:r>
            <a:rPr lang="en-BE" b="1" dirty="0"/>
            <a:t>health and systems investment</a:t>
          </a:r>
          <a:r>
            <a:rPr lang="en-BE" dirty="0"/>
            <a:t>.</a:t>
          </a:r>
        </a:p>
      </dgm:t>
    </dgm:pt>
    <dgm:pt modelId="{A8628304-BB17-4ECB-9280-49D432F9CC3B}" type="parTrans" cxnId="{D7D522B8-B933-4C50-913C-D05B2D5FE4B0}">
      <dgm:prSet/>
      <dgm:spPr/>
      <dgm:t>
        <a:bodyPr/>
        <a:lstStyle/>
        <a:p>
          <a:endParaRPr lang="en-BE"/>
        </a:p>
      </dgm:t>
    </dgm:pt>
    <dgm:pt modelId="{458E2F98-78C3-4FCA-973D-DFE508F15922}" type="sibTrans" cxnId="{D7D522B8-B933-4C50-913C-D05B2D5FE4B0}">
      <dgm:prSet/>
      <dgm:spPr/>
      <dgm:t>
        <a:bodyPr/>
        <a:lstStyle/>
        <a:p>
          <a:endParaRPr lang="en-BE"/>
        </a:p>
      </dgm:t>
    </dgm:pt>
    <dgm:pt modelId="{ED0C0AC0-2445-435F-A5F1-AE898537D8C3}" type="pres">
      <dgm:prSet presAssocID="{98287F63-E52B-4C69-88BA-E807170C68AA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7C996669-BB50-4C08-93F4-ACDFD22E87F3}" type="pres">
      <dgm:prSet presAssocID="{3432C14E-B5D6-449E-A0AF-2634DF34EE57}" presName="circle1" presStyleLbl="node1" presStyleIdx="0" presStyleCnt="3"/>
      <dgm:spPr/>
    </dgm:pt>
    <dgm:pt modelId="{EBF5DEB4-F934-40F1-AFB3-5C9B64BA678E}" type="pres">
      <dgm:prSet presAssocID="{3432C14E-B5D6-449E-A0AF-2634DF34EE57}" presName="space" presStyleCnt="0"/>
      <dgm:spPr/>
    </dgm:pt>
    <dgm:pt modelId="{1B73C443-0C3E-434A-9E63-72DF534CB5B9}" type="pres">
      <dgm:prSet presAssocID="{3432C14E-B5D6-449E-A0AF-2634DF34EE57}" presName="rect1" presStyleLbl="alignAcc1" presStyleIdx="0" presStyleCnt="3"/>
      <dgm:spPr/>
    </dgm:pt>
    <dgm:pt modelId="{0E31F792-B893-4E9E-820B-03F5247D6289}" type="pres">
      <dgm:prSet presAssocID="{5EE1BD18-961E-4AAF-A9A7-DDF61BD26F64}" presName="vertSpace2" presStyleLbl="node1" presStyleIdx="0" presStyleCnt="3"/>
      <dgm:spPr/>
    </dgm:pt>
    <dgm:pt modelId="{6AD6685E-F0A1-4EEB-9408-2F95922F557F}" type="pres">
      <dgm:prSet presAssocID="{5EE1BD18-961E-4AAF-A9A7-DDF61BD26F64}" presName="circle2" presStyleLbl="node1" presStyleIdx="1" presStyleCnt="3"/>
      <dgm:spPr/>
    </dgm:pt>
    <dgm:pt modelId="{462A0A89-C682-4186-AC0C-379B0D5750D3}" type="pres">
      <dgm:prSet presAssocID="{5EE1BD18-961E-4AAF-A9A7-DDF61BD26F64}" presName="rect2" presStyleLbl="alignAcc1" presStyleIdx="1" presStyleCnt="3"/>
      <dgm:spPr/>
    </dgm:pt>
    <dgm:pt modelId="{3BC71CD9-3CCC-49FB-8AA6-9EDDF0B321DA}" type="pres">
      <dgm:prSet presAssocID="{0A2A3802-E1EE-46DA-A845-937AD78F749E}" presName="vertSpace3" presStyleLbl="node1" presStyleIdx="1" presStyleCnt="3"/>
      <dgm:spPr/>
    </dgm:pt>
    <dgm:pt modelId="{C6996236-5ADA-4423-BC88-11FF3FD89FF8}" type="pres">
      <dgm:prSet presAssocID="{0A2A3802-E1EE-46DA-A845-937AD78F749E}" presName="circle3" presStyleLbl="node1" presStyleIdx="2" presStyleCnt="3"/>
      <dgm:spPr/>
    </dgm:pt>
    <dgm:pt modelId="{DF408268-601A-4C9C-90BE-F7B7E102109E}" type="pres">
      <dgm:prSet presAssocID="{0A2A3802-E1EE-46DA-A845-937AD78F749E}" presName="rect3" presStyleLbl="alignAcc1" presStyleIdx="2" presStyleCnt="3"/>
      <dgm:spPr/>
    </dgm:pt>
    <dgm:pt modelId="{883AC2DE-8472-4469-B6CC-D52B16A4217E}" type="pres">
      <dgm:prSet presAssocID="{3432C14E-B5D6-449E-A0AF-2634DF34EE57}" presName="rect1ParTx" presStyleLbl="alignAcc1" presStyleIdx="2" presStyleCnt="3">
        <dgm:presLayoutVars>
          <dgm:chMax val="1"/>
          <dgm:bulletEnabled val="1"/>
        </dgm:presLayoutVars>
      </dgm:prSet>
      <dgm:spPr/>
    </dgm:pt>
    <dgm:pt modelId="{46A48579-787E-4903-BC2F-7442A953971A}" type="pres">
      <dgm:prSet presAssocID="{3432C14E-B5D6-449E-A0AF-2634DF34EE57}" presName="rect1ChTx" presStyleLbl="alignAcc1" presStyleIdx="2" presStyleCnt="3">
        <dgm:presLayoutVars>
          <dgm:bulletEnabled val="1"/>
        </dgm:presLayoutVars>
      </dgm:prSet>
      <dgm:spPr/>
    </dgm:pt>
    <dgm:pt modelId="{6A90308C-54C0-4FFD-BB74-7EB1B7F5863E}" type="pres">
      <dgm:prSet presAssocID="{5EE1BD18-961E-4AAF-A9A7-DDF61BD26F64}" presName="rect2ParTx" presStyleLbl="alignAcc1" presStyleIdx="2" presStyleCnt="3">
        <dgm:presLayoutVars>
          <dgm:chMax val="1"/>
          <dgm:bulletEnabled val="1"/>
        </dgm:presLayoutVars>
      </dgm:prSet>
      <dgm:spPr/>
    </dgm:pt>
    <dgm:pt modelId="{03F6C768-FB9A-4F25-921A-2F2A7D9C2F36}" type="pres">
      <dgm:prSet presAssocID="{5EE1BD18-961E-4AAF-A9A7-DDF61BD26F64}" presName="rect2ChTx" presStyleLbl="alignAcc1" presStyleIdx="2" presStyleCnt="3">
        <dgm:presLayoutVars>
          <dgm:bulletEnabled val="1"/>
        </dgm:presLayoutVars>
      </dgm:prSet>
      <dgm:spPr/>
    </dgm:pt>
    <dgm:pt modelId="{443ACA03-B889-43E3-B2AA-A1E3D14D302E}" type="pres">
      <dgm:prSet presAssocID="{0A2A3802-E1EE-46DA-A845-937AD78F749E}" presName="rect3ParTx" presStyleLbl="alignAcc1" presStyleIdx="2" presStyleCnt="3">
        <dgm:presLayoutVars>
          <dgm:chMax val="1"/>
          <dgm:bulletEnabled val="1"/>
        </dgm:presLayoutVars>
      </dgm:prSet>
      <dgm:spPr/>
    </dgm:pt>
    <dgm:pt modelId="{3BEC1A41-7EF1-4565-A88D-5BFF3FBECB0D}" type="pres">
      <dgm:prSet presAssocID="{0A2A3802-E1EE-46DA-A845-937AD78F749E}" presName="rect3ChTx" presStyleLbl="alignAcc1" presStyleIdx="2" presStyleCnt="3">
        <dgm:presLayoutVars>
          <dgm:bulletEnabled val="1"/>
        </dgm:presLayoutVars>
      </dgm:prSet>
      <dgm:spPr/>
    </dgm:pt>
  </dgm:ptLst>
  <dgm:cxnLst>
    <dgm:cxn modelId="{AA804F11-D6DA-4208-B3D5-A849B4B892F6}" type="presOf" srcId="{5EE1BD18-961E-4AAF-A9A7-DDF61BD26F64}" destId="{462A0A89-C682-4186-AC0C-379B0D5750D3}" srcOrd="0" destOrd="0" presId="urn:microsoft.com/office/officeart/2005/8/layout/target3"/>
    <dgm:cxn modelId="{B67ED82E-8B10-47E0-81E0-8D74C32332C7}" srcId="{5EE1BD18-961E-4AAF-A9A7-DDF61BD26F64}" destId="{0BCD99D9-E1ED-42D6-9416-B6FC3FB1427F}" srcOrd="1" destOrd="0" parTransId="{77912934-9C12-4FF2-BA95-43539E648A30}" sibTransId="{01975F36-6D93-4153-B68A-0B4B1E2E69A5}"/>
    <dgm:cxn modelId="{037A355F-8172-47C0-969D-42D7DCF39786}" srcId="{98287F63-E52B-4C69-88BA-E807170C68AA}" destId="{5EE1BD18-961E-4AAF-A9A7-DDF61BD26F64}" srcOrd="1" destOrd="0" parTransId="{335FC3E8-D392-48D7-A8D0-9A99955D4837}" sibTransId="{A0421E1F-4922-4E1F-9825-EBC136FF7610}"/>
    <dgm:cxn modelId="{DEFA1B60-3912-4926-85C1-0A5056ED732D}" type="presOf" srcId="{65C154FB-8E77-4C44-8833-0BD724F714B2}" destId="{03F6C768-FB9A-4F25-921A-2F2A7D9C2F36}" srcOrd="0" destOrd="0" presId="urn:microsoft.com/office/officeart/2005/8/layout/target3"/>
    <dgm:cxn modelId="{B38B1B57-7FA8-4D75-9EBD-00651E6E9299}" type="presOf" srcId="{0A2A3802-E1EE-46DA-A845-937AD78F749E}" destId="{443ACA03-B889-43E3-B2AA-A1E3D14D302E}" srcOrd="1" destOrd="0" presId="urn:microsoft.com/office/officeart/2005/8/layout/target3"/>
    <dgm:cxn modelId="{A4F96A8B-1C52-4599-AA76-7DFC81DD44AB}" type="presOf" srcId="{98287F63-E52B-4C69-88BA-E807170C68AA}" destId="{ED0C0AC0-2445-435F-A5F1-AE898537D8C3}" srcOrd="0" destOrd="0" presId="urn:microsoft.com/office/officeart/2005/8/layout/target3"/>
    <dgm:cxn modelId="{FEA9EC8E-982D-4C71-8AFD-8A1DD6205E57}" type="presOf" srcId="{3432C14E-B5D6-449E-A0AF-2634DF34EE57}" destId="{883AC2DE-8472-4469-B6CC-D52B16A4217E}" srcOrd="1" destOrd="0" presId="urn:microsoft.com/office/officeart/2005/8/layout/target3"/>
    <dgm:cxn modelId="{A0E7EB99-3E78-49E1-95BA-B294E2889407}" srcId="{5EE1BD18-961E-4AAF-A9A7-DDF61BD26F64}" destId="{1DD38E0A-B18D-4A5F-B3F0-6F5CFB309A47}" srcOrd="2" destOrd="0" parTransId="{2535705E-E7D9-412A-9D68-73994C31E030}" sibTransId="{6CCB40D6-3633-4901-8C05-D6C4D85D7D62}"/>
    <dgm:cxn modelId="{4179D09E-E653-4A41-8572-9350E2400D34}" type="presOf" srcId="{1DD38E0A-B18D-4A5F-B3F0-6F5CFB309A47}" destId="{03F6C768-FB9A-4F25-921A-2F2A7D9C2F36}" srcOrd="0" destOrd="2" presId="urn:microsoft.com/office/officeart/2005/8/layout/target3"/>
    <dgm:cxn modelId="{DFDC36B0-C554-4A92-B057-20E6E44C0E6B}" srcId="{5EE1BD18-961E-4AAF-A9A7-DDF61BD26F64}" destId="{65C154FB-8E77-4C44-8833-0BD724F714B2}" srcOrd="0" destOrd="0" parTransId="{A1A8CA26-24B7-4403-A72F-67ECEEE6EC11}" sibTransId="{6C0DABEB-F25A-4C56-AFDD-BBC7917D6A06}"/>
    <dgm:cxn modelId="{189603B6-0BC9-42E5-B777-41DF6124FA06}" type="presOf" srcId="{0A2A3802-E1EE-46DA-A845-937AD78F749E}" destId="{DF408268-601A-4C9C-90BE-F7B7E102109E}" srcOrd="0" destOrd="0" presId="urn:microsoft.com/office/officeart/2005/8/layout/target3"/>
    <dgm:cxn modelId="{D7D522B8-B933-4C50-913C-D05B2D5FE4B0}" srcId="{98287F63-E52B-4C69-88BA-E807170C68AA}" destId="{0A2A3802-E1EE-46DA-A845-937AD78F749E}" srcOrd="2" destOrd="0" parTransId="{A8628304-BB17-4ECB-9280-49D432F9CC3B}" sibTransId="{458E2F98-78C3-4FCA-973D-DFE508F15922}"/>
    <dgm:cxn modelId="{6ADB4DD2-C371-4254-A6DB-328039309D23}" type="presOf" srcId="{0BCD99D9-E1ED-42D6-9416-B6FC3FB1427F}" destId="{03F6C768-FB9A-4F25-921A-2F2A7D9C2F36}" srcOrd="0" destOrd="1" presId="urn:microsoft.com/office/officeart/2005/8/layout/target3"/>
    <dgm:cxn modelId="{81A313EF-4AA9-429B-AFF9-461257F769D9}" type="presOf" srcId="{5EE1BD18-961E-4AAF-A9A7-DDF61BD26F64}" destId="{6A90308C-54C0-4FFD-BB74-7EB1B7F5863E}" srcOrd="1" destOrd="0" presId="urn:microsoft.com/office/officeart/2005/8/layout/target3"/>
    <dgm:cxn modelId="{D23E9FFF-3397-4186-AAB9-BFA86669458B}" type="presOf" srcId="{3432C14E-B5D6-449E-A0AF-2634DF34EE57}" destId="{1B73C443-0C3E-434A-9E63-72DF534CB5B9}" srcOrd="0" destOrd="0" presId="urn:microsoft.com/office/officeart/2005/8/layout/target3"/>
    <dgm:cxn modelId="{AA9CB4FF-9F02-4676-9E02-5F6E7926558A}" srcId="{98287F63-E52B-4C69-88BA-E807170C68AA}" destId="{3432C14E-B5D6-449E-A0AF-2634DF34EE57}" srcOrd="0" destOrd="0" parTransId="{C9745864-B237-492B-A15F-DB3F9A52B568}" sibTransId="{CE3EC9FA-3A56-463E-842D-F3636D246D58}"/>
    <dgm:cxn modelId="{90EEFDB5-B974-4A98-8982-5AC474C5D09E}" type="presParOf" srcId="{ED0C0AC0-2445-435F-A5F1-AE898537D8C3}" destId="{7C996669-BB50-4C08-93F4-ACDFD22E87F3}" srcOrd="0" destOrd="0" presId="urn:microsoft.com/office/officeart/2005/8/layout/target3"/>
    <dgm:cxn modelId="{D3B55D11-3D1E-4DCE-B930-2AEF8A91251D}" type="presParOf" srcId="{ED0C0AC0-2445-435F-A5F1-AE898537D8C3}" destId="{EBF5DEB4-F934-40F1-AFB3-5C9B64BA678E}" srcOrd="1" destOrd="0" presId="urn:microsoft.com/office/officeart/2005/8/layout/target3"/>
    <dgm:cxn modelId="{2C91E874-4FEE-4ADC-B091-67CBF048204D}" type="presParOf" srcId="{ED0C0AC0-2445-435F-A5F1-AE898537D8C3}" destId="{1B73C443-0C3E-434A-9E63-72DF534CB5B9}" srcOrd="2" destOrd="0" presId="urn:microsoft.com/office/officeart/2005/8/layout/target3"/>
    <dgm:cxn modelId="{707A2DAD-7C64-43E2-B13E-FA683BCE5A9A}" type="presParOf" srcId="{ED0C0AC0-2445-435F-A5F1-AE898537D8C3}" destId="{0E31F792-B893-4E9E-820B-03F5247D6289}" srcOrd="3" destOrd="0" presId="urn:microsoft.com/office/officeart/2005/8/layout/target3"/>
    <dgm:cxn modelId="{2EF12021-E910-412E-B6CF-097685ED95B4}" type="presParOf" srcId="{ED0C0AC0-2445-435F-A5F1-AE898537D8C3}" destId="{6AD6685E-F0A1-4EEB-9408-2F95922F557F}" srcOrd="4" destOrd="0" presId="urn:microsoft.com/office/officeart/2005/8/layout/target3"/>
    <dgm:cxn modelId="{BB853F86-B401-46A0-B8AC-52DAE0EA0DFD}" type="presParOf" srcId="{ED0C0AC0-2445-435F-A5F1-AE898537D8C3}" destId="{462A0A89-C682-4186-AC0C-379B0D5750D3}" srcOrd="5" destOrd="0" presId="urn:microsoft.com/office/officeart/2005/8/layout/target3"/>
    <dgm:cxn modelId="{5C8B0700-CD50-4836-86F6-7B5DD2F7592C}" type="presParOf" srcId="{ED0C0AC0-2445-435F-A5F1-AE898537D8C3}" destId="{3BC71CD9-3CCC-49FB-8AA6-9EDDF0B321DA}" srcOrd="6" destOrd="0" presId="urn:microsoft.com/office/officeart/2005/8/layout/target3"/>
    <dgm:cxn modelId="{B4136496-F940-4287-B918-11C7CFA49057}" type="presParOf" srcId="{ED0C0AC0-2445-435F-A5F1-AE898537D8C3}" destId="{C6996236-5ADA-4423-BC88-11FF3FD89FF8}" srcOrd="7" destOrd="0" presId="urn:microsoft.com/office/officeart/2005/8/layout/target3"/>
    <dgm:cxn modelId="{D88AB643-F661-4B22-AD9A-125AAE8E098C}" type="presParOf" srcId="{ED0C0AC0-2445-435F-A5F1-AE898537D8C3}" destId="{DF408268-601A-4C9C-90BE-F7B7E102109E}" srcOrd="8" destOrd="0" presId="urn:microsoft.com/office/officeart/2005/8/layout/target3"/>
    <dgm:cxn modelId="{965B579A-8834-4790-ACC9-21B56CEFD23F}" type="presParOf" srcId="{ED0C0AC0-2445-435F-A5F1-AE898537D8C3}" destId="{883AC2DE-8472-4469-B6CC-D52B16A4217E}" srcOrd="9" destOrd="0" presId="urn:microsoft.com/office/officeart/2005/8/layout/target3"/>
    <dgm:cxn modelId="{50A66F0E-6277-4F15-82EB-B73BCA4AF373}" type="presParOf" srcId="{ED0C0AC0-2445-435F-A5F1-AE898537D8C3}" destId="{46A48579-787E-4903-BC2F-7442A953971A}" srcOrd="10" destOrd="0" presId="urn:microsoft.com/office/officeart/2005/8/layout/target3"/>
    <dgm:cxn modelId="{CD9FC8CB-2C35-4EFB-90B2-907CBEAB1211}" type="presParOf" srcId="{ED0C0AC0-2445-435F-A5F1-AE898537D8C3}" destId="{6A90308C-54C0-4FFD-BB74-7EB1B7F5863E}" srcOrd="11" destOrd="0" presId="urn:microsoft.com/office/officeart/2005/8/layout/target3"/>
    <dgm:cxn modelId="{7DBAB4BC-4838-4588-B7AC-64F828B3AB9E}" type="presParOf" srcId="{ED0C0AC0-2445-435F-A5F1-AE898537D8C3}" destId="{03F6C768-FB9A-4F25-921A-2F2A7D9C2F36}" srcOrd="12" destOrd="0" presId="urn:microsoft.com/office/officeart/2005/8/layout/target3"/>
    <dgm:cxn modelId="{399F2D1C-C956-4442-BC4C-84A142CA81CA}" type="presParOf" srcId="{ED0C0AC0-2445-435F-A5F1-AE898537D8C3}" destId="{443ACA03-B889-43E3-B2AA-A1E3D14D302E}" srcOrd="13" destOrd="0" presId="urn:microsoft.com/office/officeart/2005/8/layout/target3"/>
    <dgm:cxn modelId="{0DDC6060-6AAF-4423-B5E4-692583CD6711}" type="presParOf" srcId="{ED0C0AC0-2445-435F-A5F1-AE898537D8C3}" destId="{3BEC1A41-7EF1-4565-A88D-5BFF3FBECB0D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69DEC5-3B3F-4E19-8165-7B13B31C3223}">
      <dsp:nvSpPr>
        <dsp:cNvPr id="0" name=""/>
        <dsp:cNvSpPr/>
      </dsp:nvSpPr>
      <dsp:spPr>
        <a:xfrm>
          <a:off x="4119" y="43458"/>
          <a:ext cx="4016573" cy="1450350"/>
        </a:xfrm>
        <a:prstGeom prst="rect">
          <a:avLst/>
        </a:prstGeom>
        <a:gradFill rotWithShape="0">
          <a:gsLst>
            <a:gs pos="0">
              <a:schemeClr val="accent5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4480" tIns="162560" rIns="284480" bIns="16256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E" sz="4000" b="1" i="0" kern="1200" baseline="0" dirty="0"/>
            <a:t>What we know</a:t>
          </a:r>
          <a:endParaRPr lang="en-BE" sz="4000" kern="1200" dirty="0"/>
        </a:p>
      </dsp:txBody>
      <dsp:txXfrm>
        <a:off x="4119" y="43458"/>
        <a:ext cx="4016573" cy="1450350"/>
      </dsp:txXfrm>
    </dsp:sp>
    <dsp:sp modelId="{FAA29A54-5DFC-4EC3-BF7A-34CF37CBB783}">
      <dsp:nvSpPr>
        <dsp:cNvPr id="0" name=""/>
        <dsp:cNvSpPr/>
      </dsp:nvSpPr>
      <dsp:spPr>
        <a:xfrm>
          <a:off x="4119" y="1493809"/>
          <a:ext cx="4016573" cy="3348899"/>
        </a:xfrm>
        <a:prstGeom prst="rect">
          <a:avLst/>
        </a:prstGeom>
        <a:solidFill>
          <a:schemeClr val="accent5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13360" tIns="213360" rIns="284480" bIns="320040" numCol="1" spcCol="1270" anchor="t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BE" sz="4000" b="0" i="0" kern="1200" baseline="0"/>
            <a:t>Malnutrition is widespread, costly, and under-addressed</a:t>
          </a:r>
          <a:endParaRPr lang="en-BE" sz="4000" kern="1200"/>
        </a:p>
      </dsp:txBody>
      <dsp:txXfrm>
        <a:off x="4119" y="1493809"/>
        <a:ext cx="4016573" cy="3348899"/>
      </dsp:txXfrm>
    </dsp:sp>
    <dsp:sp modelId="{9BEDB273-A63E-47BB-BDAF-A3457BC471CA}">
      <dsp:nvSpPr>
        <dsp:cNvPr id="0" name=""/>
        <dsp:cNvSpPr/>
      </dsp:nvSpPr>
      <dsp:spPr>
        <a:xfrm>
          <a:off x="4583013" y="43458"/>
          <a:ext cx="4016573" cy="1450350"/>
        </a:xfrm>
        <a:prstGeom prst="rect">
          <a:avLst/>
        </a:prstGeom>
        <a:gradFill rotWithShape="0">
          <a:gsLst>
            <a:gs pos="0">
              <a:schemeClr val="accent5">
                <a:shade val="50000"/>
                <a:hueOff val="168648"/>
                <a:satOff val="-3730"/>
                <a:lumOff val="27991"/>
                <a:alphaOff val="0"/>
                <a:shade val="51000"/>
                <a:satMod val="130000"/>
              </a:schemeClr>
            </a:gs>
            <a:gs pos="80000">
              <a:schemeClr val="accent5">
                <a:shade val="50000"/>
                <a:hueOff val="168648"/>
                <a:satOff val="-3730"/>
                <a:lumOff val="27991"/>
                <a:alphaOff val="0"/>
                <a:shade val="93000"/>
                <a:satMod val="130000"/>
              </a:schemeClr>
            </a:gs>
            <a:gs pos="100000">
              <a:schemeClr val="accent5">
                <a:shade val="50000"/>
                <a:hueOff val="168648"/>
                <a:satOff val="-3730"/>
                <a:lumOff val="2799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4480" tIns="162560" rIns="284480" bIns="16256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E" sz="4000" b="1" i="0" kern="1200" baseline="0" dirty="0"/>
            <a:t>What we’ve heard</a:t>
          </a:r>
          <a:endParaRPr lang="en-BE" sz="4000" kern="1200" dirty="0"/>
        </a:p>
      </dsp:txBody>
      <dsp:txXfrm>
        <a:off x="4583013" y="43458"/>
        <a:ext cx="4016573" cy="1450350"/>
      </dsp:txXfrm>
    </dsp:sp>
    <dsp:sp modelId="{568208C6-006A-40CF-973F-21C45A90F6D8}">
      <dsp:nvSpPr>
        <dsp:cNvPr id="0" name=""/>
        <dsp:cNvSpPr/>
      </dsp:nvSpPr>
      <dsp:spPr>
        <a:xfrm>
          <a:off x="4583013" y="1493809"/>
          <a:ext cx="4016573" cy="3348899"/>
        </a:xfrm>
        <a:prstGeom prst="rect">
          <a:avLst/>
        </a:prstGeom>
        <a:solidFill>
          <a:schemeClr val="accent5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13360" tIns="213360" rIns="284480" bIns="320040" numCol="1" spcCol="1270" anchor="t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BE" sz="4000" b="0" i="0" kern="1200" baseline="0"/>
            <a:t>Policy gaps exist, and best practices are emerging </a:t>
          </a:r>
          <a:endParaRPr lang="en-BE" sz="4000" kern="1200"/>
        </a:p>
      </dsp:txBody>
      <dsp:txXfrm>
        <a:off x="4583013" y="1493809"/>
        <a:ext cx="4016573" cy="3348899"/>
      </dsp:txXfrm>
    </dsp:sp>
    <dsp:sp modelId="{FBEDC8D7-B77A-443A-AAEE-B9C61E7328D6}">
      <dsp:nvSpPr>
        <dsp:cNvPr id="0" name=""/>
        <dsp:cNvSpPr/>
      </dsp:nvSpPr>
      <dsp:spPr>
        <a:xfrm>
          <a:off x="9161907" y="43458"/>
          <a:ext cx="4016573" cy="1450350"/>
        </a:xfrm>
        <a:prstGeom prst="rect">
          <a:avLst/>
        </a:prstGeom>
        <a:gradFill rotWithShape="0">
          <a:gsLst>
            <a:gs pos="0">
              <a:schemeClr val="accent5">
                <a:shade val="50000"/>
                <a:hueOff val="168648"/>
                <a:satOff val="-3730"/>
                <a:lumOff val="27991"/>
                <a:alphaOff val="0"/>
                <a:shade val="51000"/>
                <a:satMod val="130000"/>
              </a:schemeClr>
            </a:gs>
            <a:gs pos="80000">
              <a:schemeClr val="accent5">
                <a:shade val="50000"/>
                <a:hueOff val="168648"/>
                <a:satOff val="-3730"/>
                <a:lumOff val="27991"/>
                <a:alphaOff val="0"/>
                <a:shade val="93000"/>
                <a:satMod val="130000"/>
              </a:schemeClr>
            </a:gs>
            <a:gs pos="100000">
              <a:schemeClr val="accent5">
                <a:shade val="50000"/>
                <a:hueOff val="168648"/>
                <a:satOff val="-3730"/>
                <a:lumOff val="2799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4480" tIns="162560" rIns="284480" bIns="16256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E" sz="4000" b="1" i="0" kern="1200" baseline="0" dirty="0"/>
            <a:t>What’s next</a:t>
          </a:r>
          <a:endParaRPr lang="en-BE" sz="4000" kern="1200" dirty="0"/>
        </a:p>
      </dsp:txBody>
      <dsp:txXfrm>
        <a:off x="9161907" y="43458"/>
        <a:ext cx="4016573" cy="1450350"/>
      </dsp:txXfrm>
    </dsp:sp>
    <dsp:sp modelId="{4E7F0E31-9864-4C00-821B-AA73ACB63D99}">
      <dsp:nvSpPr>
        <dsp:cNvPr id="0" name=""/>
        <dsp:cNvSpPr/>
      </dsp:nvSpPr>
      <dsp:spPr>
        <a:xfrm>
          <a:off x="9161907" y="1493809"/>
          <a:ext cx="4016573" cy="3348899"/>
        </a:xfrm>
        <a:prstGeom prst="rect">
          <a:avLst/>
        </a:prstGeom>
        <a:solidFill>
          <a:schemeClr val="accent5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13360" tIns="213360" rIns="284480" bIns="320040" numCol="1" spcCol="1270" anchor="t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BE" sz="4000" b="0" i="0" kern="1200" baseline="0"/>
            <a:t>Bridging that gap through EU policy tools</a:t>
          </a:r>
          <a:endParaRPr lang="en-BE" sz="4000" kern="1200"/>
        </a:p>
      </dsp:txBody>
      <dsp:txXfrm>
        <a:off x="9161907" y="1493809"/>
        <a:ext cx="4016573" cy="334889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E03961-105C-4C26-9B0F-901A061594B9}">
      <dsp:nvSpPr>
        <dsp:cNvPr id="0" name=""/>
        <dsp:cNvSpPr/>
      </dsp:nvSpPr>
      <dsp:spPr>
        <a:xfrm>
          <a:off x="5450" y="0"/>
          <a:ext cx="11152398" cy="45259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400" b="1" kern="1200" dirty="0"/>
            <a:t>Checklist:</a:t>
          </a:r>
          <a:br>
            <a:rPr lang="en-GB" sz="4400" kern="1200" dirty="0"/>
          </a:br>
          <a:r>
            <a:rPr lang="en-BE" sz="4400" kern="1200" dirty="0"/>
            <a:t>✅ </a:t>
          </a:r>
          <a:r>
            <a:rPr lang="en-GB" sz="4400" kern="1200" dirty="0"/>
            <a:t>Appoint a national focal point for nutrition</a:t>
          </a:r>
          <a:br>
            <a:rPr lang="en-GB" sz="4400" kern="1200" dirty="0"/>
          </a:br>
          <a:r>
            <a:rPr lang="en-BE" sz="4400" kern="1200" dirty="0"/>
            <a:t>✅ </a:t>
          </a:r>
          <a:r>
            <a:rPr lang="en-GB" sz="4400" kern="1200" dirty="0"/>
            <a:t>Do a national “EU policy alignment” scan</a:t>
          </a:r>
          <a:br>
            <a:rPr lang="en-GB" sz="4400" kern="1200" dirty="0"/>
          </a:br>
          <a:r>
            <a:rPr lang="en-BE" sz="4400" kern="1200" dirty="0"/>
            <a:t>✅ </a:t>
          </a:r>
          <a:r>
            <a:rPr lang="en-GB" sz="4400" kern="1200" dirty="0"/>
            <a:t>Convene a cross-sector roundtable</a:t>
          </a:r>
          <a:br>
            <a:rPr lang="en-GB" sz="4400" kern="1200" dirty="0"/>
          </a:br>
          <a:endParaRPr lang="en-BE" sz="4400" kern="1200" dirty="0"/>
        </a:p>
      </dsp:txBody>
      <dsp:txXfrm>
        <a:off x="138011" y="132561"/>
        <a:ext cx="10887276" cy="426084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B74A89-B119-4A81-8D32-AF6A1C6C2591}">
      <dsp:nvSpPr>
        <dsp:cNvPr id="0" name=""/>
        <dsp:cNvSpPr/>
      </dsp:nvSpPr>
      <dsp:spPr>
        <a:xfrm>
          <a:off x="11385" y="1470694"/>
          <a:ext cx="3402955" cy="20417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i="1" kern="1200" dirty="0"/>
            <a:t>Policy is potential. Practice is power.</a:t>
          </a:r>
          <a:endParaRPr lang="en-BE" sz="3000" i="1" kern="1200" dirty="0"/>
        </a:p>
      </dsp:txBody>
      <dsp:txXfrm>
        <a:off x="71186" y="1530495"/>
        <a:ext cx="3283353" cy="1922171"/>
      </dsp:txXfrm>
    </dsp:sp>
    <dsp:sp modelId="{9D2862CA-E201-49E5-A23A-EBBE095AA74F}">
      <dsp:nvSpPr>
        <dsp:cNvPr id="0" name=""/>
        <dsp:cNvSpPr/>
      </dsp:nvSpPr>
      <dsp:spPr>
        <a:xfrm>
          <a:off x="3754635" y="2069615"/>
          <a:ext cx="721426" cy="84393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BE" sz="2400" kern="1200"/>
        </a:p>
      </dsp:txBody>
      <dsp:txXfrm>
        <a:off x="3754635" y="2238401"/>
        <a:ext cx="504998" cy="506360"/>
      </dsp:txXfrm>
    </dsp:sp>
    <dsp:sp modelId="{3261C280-547E-4930-A8B1-01F871138E9C}">
      <dsp:nvSpPr>
        <dsp:cNvPr id="0" name=""/>
        <dsp:cNvSpPr/>
      </dsp:nvSpPr>
      <dsp:spPr>
        <a:xfrm>
          <a:off x="4775522" y="1470694"/>
          <a:ext cx="3402955" cy="20417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Symbol" panose="05050102010706020507" pitchFamily="18" charset="2"/>
            <a:buNone/>
          </a:pPr>
          <a:r>
            <a:rPr lang="en-BE" sz="3000" kern="1200" dirty="0"/>
            <a:t>Create a </a:t>
          </a:r>
          <a:r>
            <a:rPr lang="en-GB" sz="3000" b="1" kern="1200" dirty="0"/>
            <a:t>task force </a:t>
          </a:r>
          <a:r>
            <a:rPr lang="en-BE" sz="3000" kern="1200" dirty="0"/>
            <a:t>within ONCA to support EU policy alignment.</a:t>
          </a:r>
        </a:p>
      </dsp:txBody>
      <dsp:txXfrm>
        <a:off x="4835323" y="1530495"/>
        <a:ext cx="3283353" cy="1922171"/>
      </dsp:txXfrm>
    </dsp:sp>
    <dsp:sp modelId="{ED987E83-501A-4198-816E-0C92257950CF}">
      <dsp:nvSpPr>
        <dsp:cNvPr id="0" name=""/>
        <dsp:cNvSpPr/>
      </dsp:nvSpPr>
      <dsp:spPr>
        <a:xfrm>
          <a:off x="8518773" y="2069615"/>
          <a:ext cx="721426" cy="84393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BE" sz="2400" kern="1200"/>
        </a:p>
      </dsp:txBody>
      <dsp:txXfrm>
        <a:off x="8518773" y="2238401"/>
        <a:ext cx="504998" cy="506360"/>
      </dsp:txXfrm>
    </dsp:sp>
    <dsp:sp modelId="{FEA4481B-7D22-43C8-8D25-3F8D3DF1790F}">
      <dsp:nvSpPr>
        <dsp:cNvPr id="0" name=""/>
        <dsp:cNvSpPr/>
      </dsp:nvSpPr>
      <dsp:spPr>
        <a:xfrm>
          <a:off x="9539659" y="1470694"/>
          <a:ext cx="3402955" cy="20417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Symbol" panose="05050102010706020507" pitchFamily="18" charset="2"/>
            <a:buNone/>
          </a:pPr>
          <a:r>
            <a:rPr lang="en-BE" sz="3000" kern="1200"/>
            <a:t>Collect case studies of countries who leveraged EU tools.</a:t>
          </a:r>
        </a:p>
      </dsp:txBody>
      <dsp:txXfrm>
        <a:off x="9599460" y="1530495"/>
        <a:ext cx="3283353" cy="192217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A937E1-353F-4517-B9F8-D28C72A98D8A}">
      <dsp:nvSpPr>
        <dsp:cNvPr id="0" name=""/>
        <dsp:cNvSpPr/>
      </dsp:nvSpPr>
      <dsp:spPr>
        <a:xfrm>
          <a:off x="-5634260" y="-862504"/>
          <a:ext cx="6708171" cy="6708171"/>
        </a:xfrm>
        <a:prstGeom prst="blockArc">
          <a:avLst>
            <a:gd name="adj1" fmla="val 18900000"/>
            <a:gd name="adj2" fmla="val 2700000"/>
            <a:gd name="adj3" fmla="val 322"/>
          </a:avLst>
        </a:pr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293C35-6B05-4BE1-8F96-9951B6C35FEC}">
      <dsp:nvSpPr>
        <dsp:cNvPr id="0" name=""/>
        <dsp:cNvSpPr/>
      </dsp:nvSpPr>
      <dsp:spPr>
        <a:xfrm>
          <a:off x="469474" y="311348"/>
          <a:ext cx="12414821" cy="62309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4581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EU policies exist—let’s activate them.</a:t>
          </a:r>
          <a:endParaRPr lang="en-BE" sz="3200" i="1" kern="1200" dirty="0"/>
        </a:p>
      </dsp:txBody>
      <dsp:txXfrm>
        <a:off x="469474" y="311348"/>
        <a:ext cx="12414821" cy="623094"/>
      </dsp:txXfrm>
    </dsp:sp>
    <dsp:sp modelId="{DB5600F6-AF74-4180-8A0E-4CD4B1FABEDD}">
      <dsp:nvSpPr>
        <dsp:cNvPr id="0" name=""/>
        <dsp:cNvSpPr/>
      </dsp:nvSpPr>
      <dsp:spPr>
        <a:xfrm>
          <a:off x="80040" y="233461"/>
          <a:ext cx="778868" cy="7788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34F428A-4051-4AF1-BCBF-14A774285DF3}">
      <dsp:nvSpPr>
        <dsp:cNvPr id="0" name=""/>
        <dsp:cNvSpPr/>
      </dsp:nvSpPr>
      <dsp:spPr>
        <a:xfrm>
          <a:off x="915965" y="1245691"/>
          <a:ext cx="11968330" cy="623094"/>
        </a:xfrm>
        <a:prstGeom prst="rect">
          <a:avLst/>
        </a:prstGeom>
        <a:gradFill rotWithShape="0">
          <a:gsLst>
            <a:gs pos="0">
              <a:schemeClr val="accent3">
                <a:hueOff val="2812566"/>
                <a:satOff val="-4220"/>
                <a:lumOff val="-686"/>
                <a:alphaOff val="0"/>
                <a:shade val="51000"/>
                <a:satMod val="130000"/>
              </a:schemeClr>
            </a:gs>
            <a:gs pos="80000">
              <a:schemeClr val="accent3">
                <a:hueOff val="2812566"/>
                <a:satOff val="-4220"/>
                <a:lumOff val="-686"/>
                <a:alphaOff val="0"/>
                <a:shade val="93000"/>
                <a:satMod val="130000"/>
              </a:schemeClr>
            </a:gs>
            <a:gs pos="100000">
              <a:schemeClr val="accent3">
                <a:hueOff val="2812566"/>
                <a:satOff val="-4220"/>
                <a:lumOff val="-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4581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/>
            <a:t>National action means aligning, incentivizing, tracking.</a:t>
          </a:r>
        </a:p>
      </dsp:txBody>
      <dsp:txXfrm>
        <a:off x="915965" y="1245691"/>
        <a:ext cx="11968330" cy="623094"/>
      </dsp:txXfrm>
    </dsp:sp>
    <dsp:sp modelId="{AA215F7F-7EC5-44DA-A400-4F804EA52421}">
      <dsp:nvSpPr>
        <dsp:cNvPr id="0" name=""/>
        <dsp:cNvSpPr/>
      </dsp:nvSpPr>
      <dsp:spPr>
        <a:xfrm>
          <a:off x="526531" y="1167804"/>
          <a:ext cx="778868" cy="7788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2812566"/>
              <a:satOff val="-4220"/>
              <a:lumOff val="-68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201B986-A17B-467B-88D4-C6EEC739A13C}">
      <dsp:nvSpPr>
        <dsp:cNvPr id="0" name=""/>
        <dsp:cNvSpPr/>
      </dsp:nvSpPr>
      <dsp:spPr>
        <a:xfrm>
          <a:off x="1053002" y="2180034"/>
          <a:ext cx="11831293" cy="623094"/>
        </a:xfrm>
        <a:prstGeom prst="rect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4581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/>
            <a:t>Stakeholders need to co-own the process.</a:t>
          </a:r>
        </a:p>
      </dsp:txBody>
      <dsp:txXfrm>
        <a:off x="1053002" y="2180034"/>
        <a:ext cx="11831293" cy="623094"/>
      </dsp:txXfrm>
    </dsp:sp>
    <dsp:sp modelId="{47BC1AD5-13AA-401D-B1F0-FB2876A1C11F}">
      <dsp:nvSpPr>
        <dsp:cNvPr id="0" name=""/>
        <dsp:cNvSpPr/>
      </dsp:nvSpPr>
      <dsp:spPr>
        <a:xfrm>
          <a:off x="663568" y="2102147"/>
          <a:ext cx="778868" cy="7788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C245992-E0BA-499F-A386-F9EDE27419E4}">
      <dsp:nvSpPr>
        <dsp:cNvPr id="0" name=""/>
        <dsp:cNvSpPr/>
      </dsp:nvSpPr>
      <dsp:spPr>
        <a:xfrm>
          <a:off x="915965" y="3114377"/>
          <a:ext cx="11968330" cy="623094"/>
        </a:xfrm>
        <a:prstGeom prst="rect">
          <a:avLst/>
        </a:prstGeom>
        <a:gradFill rotWithShape="0">
          <a:gsLst>
            <a:gs pos="0">
              <a:schemeClr val="accent3">
                <a:hueOff val="8437698"/>
                <a:satOff val="-12660"/>
                <a:lumOff val="-2059"/>
                <a:alphaOff val="0"/>
                <a:shade val="51000"/>
                <a:satMod val="130000"/>
              </a:schemeClr>
            </a:gs>
            <a:gs pos="80000">
              <a:schemeClr val="accent3">
                <a:hueOff val="8437698"/>
                <a:satOff val="-12660"/>
                <a:lumOff val="-2059"/>
                <a:alphaOff val="0"/>
                <a:shade val="93000"/>
                <a:satMod val="130000"/>
              </a:schemeClr>
            </a:gs>
            <a:gs pos="100000">
              <a:schemeClr val="accent3">
                <a:hueOff val="8437698"/>
                <a:satOff val="-12660"/>
                <a:lumOff val="-20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4581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/>
            <a:t>Use tools like the European Semester and EU4Health.</a:t>
          </a:r>
        </a:p>
      </dsp:txBody>
      <dsp:txXfrm>
        <a:off x="915965" y="3114377"/>
        <a:ext cx="11968330" cy="623094"/>
      </dsp:txXfrm>
    </dsp:sp>
    <dsp:sp modelId="{DA584F67-1C68-439A-83C5-6A97E8B7DF99}">
      <dsp:nvSpPr>
        <dsp:cNvPr id="0" name=""/>
        <dsp:cNvSpPr/>
      </dsp:nvSpPr>
      <dsp:spPr>
        <a:xfrm>
          <a:off x="526531" y="3036490"/>
          <a:ext cx="778868" cy="7788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8437698"/>
              <a:satOff val="-12660"/>
              <a:lumOff val="-205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0F906B3-2ED9-4BFB-80C2-91D763EB99DE}">
      <dsp:nvSpPr>
        <dsp:cNvPr id="0" name=""/>
        <dsp:cNvSpPr/>
      </dsp:nvSpPr>
      <dsp:spPr>
        <a:xfrm>
          <a:off x="469474" y="4048720"/>
          <a:ext cx="12414821" cy="623094"/>
        </a:xfrm>
        <a:prstGeom prst="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4581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/>
            <a:t>Start now, collaborate widely.</a:t>
          </a:r>
        </a:p>
      </dsp:txBody>
      <dsp:txXfrm>
        <a:off x="469474" y="4048720"/>
        <a:ext cx="12414821" cy="623094"/>
      </dsp:txXfrm>
    </dsp:sp>
    <dsp:sp modelId="{FD54AF95-1B4F-4427-9999-227F54FA65CC}">
      <dsp:nvSpPr>
        <dsp:cNvPr id="0" name=""/>
        <dsp:cNvSpPr/>
      </dsp:nvSpPr>
      <dsp:spPr>
        <a:xfrm>
          <a:off x="80040" y="3970833"/>
          <a:ext cx="778868" cy="7788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1B4174-D795-474F-9858-D32399EE0224}">
      <dsp:nvSpPr>
        <dsp:cNvPr id="0" name=""/>
        <dsp:cNvSpPr/>
      </dsp:nvSpPr>
      <dsp:spPr>
        <a:xfrm>
          <a:off x="0" y="6562638"/>
          <a:ext cx="14401800" cy="86134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Nutrition is present – but rarely prioritized.</a:t>
          </a:r>
          <a:endParaRPr lang="en-BE" sz="2400" kern="1200" dirty="0"/>
        </a:p>
      </dsp:txBody>
      <dsp:txXfrm>
        <a:off x="0" y="6562638"/>
        <a:ext cx="14401800" cy="465125"/>
      </dsp:txXfrm>
    </dsp:sp>
    <dsp:sp modelId="{5889946B-86D4-49A8-88F3-2F326A1D0FB5}">
      <dsp:nvSpPr>
        <dsp:cNvPr id="0" name=""/>
        <dsp:cNvSpPr/>
      </dsp:nvSpPr>
      <dsp:spPr>
        <a:xfrm>
          <a:off x="0" y="7010537"/>
          <a:ext cx="14401800" cy="396217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/>
            <a:t>T</a:t>
          </a:r>
          <a:r>
            <a:rPr lang="en-BE" sz="2400" b="1" kern="1200" dirty="0"/>
            <a:t>he issue isn’t the absence of policies; it’s what we do with them.</a:t>
          </a:r>
        </a:p>
      </dsp:txBody>
      <dsp:txXfrm>
        <a:off x="0" y="7010537"/>
        <a:ext cx="14401800" cy="396217"/>
      </dsp:txXfrm>
    </dsp:sp>
    <dsp:sp modelId="{6BB4AFB1-3576-465F-93AC-5C1A0F2211D1}">
      <dsp:nvSpPr>
        <dsp:cNvPr id="0" name=""/>
        <dsp:cNvSpPr/>
      </dsp:nvSpPr>
      <dsp:spPr>
        <a:xfrm rot="10800000">
          <a:off x="0" y="5250813"/>
          <a:ext cx="14401800" cy="1324745"/>
        </a:xfrm>
        <a:prstGeom prst="upArrowCallout">
          <a:avLst/>
        </a:prstGeom>
        <a:gradFill rotWithShape="0">
          <a:gsLst>
            <a:gs pos="0">
              <a:schemeClr val="accent3">
                <a:hueOff val="2250053"/>
                <a:satOff val="-3376"/>
                <a:lumOff val="-549"/>
                <a:alphaOff val="0"/>
                <a:shade val="51000"/>
                <a:satMod val="130000"/>
              </a:schemeClr>
            </a:gs>
            <a:gs pos="80000">
              <a:schemeClr val="accent3">
                <a:hueOff val="2250053"/>
                <a:satOff val="-3376"/>
                <a:lumOff val="-549"/>
                <a:alphaOff val="0"/>
                <a:shade val="93000"/>
                <a:satMod val="130000"/>
              </a:schemeClr>
            </a:gs>
            <a:gs pos="100000">
              <a:schemeClr val="accent3">
                <a:hueOff val="2250053"/>
                <a:satOff val="-3376"/>
                <a:lumOff val="-5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E" sz="2400" kern="1200" dirty="0"/>
            <a:t>The </a:t>
          </a:r>
          <a:r>
            <a:rPr lang="en-BE" sz="2400" b="1" kern="1200" dirty="0"/>
            <a:t>European Care Strategy</a:t>
          </a:r>
          <a:r>
            <a:rPr lang="en-GB" sz="2400" b="1" kern="1200" dirty="0"/>
            <a:t> - </a:t>
          </a:r>
          <a:r>
            <a:rPr lang="en-BE" sz="2400" kern="1200" dirty="0"/>
            <a:t>touches on integrated care, including for older adults.</a:t>
          </a:r>
        </a:p>
      </dsp:txBody>
      <dsp:txXfrm rot="10800000">
        <a:off x="0" y="5250813"/>
        <a:ext cx="14401800" cy="860780"/>
      </dsp:txXfrm>
    </dsp:sp>
    <dsp:sp modelId="{F6356E8D-1B01-4E62-BE38-EA5CD8D4D156}">
      <dsp:nvSpPr>
        <dsp:cNvPr id="0" name=""/>
        <dsp:cNvSpPr/>
      </dsp:nvSpPr>
      <dsp:spPr>
        <a:xfrm rot="10800000">
          <a:off x="0" y="3938988"/>
          <a:ext cx="14401800" cy="1324745"/>
        </a:xfrm>
        <a:prstGeom prst="upArrowCallout">
          <a:avLst/>
        </a:prstGeom>
        <a:gradFill rotWithShape="0">
          <a:gsLst>
            <a:gs pos="0">
              <a:schemeClr val="accent3">
                <a:hueOff val="4500106"/>
                <a:satOff val="-6752"/>
                <a:lumOff val="-1098"/>
                <a:alphaOff val="0"/>
                <a:shade val="51000"/>
                <a:satMod val="130000"/>
              </a:schemeClr>
            </a:gs>
            <a:gs pos="80000">
              <a:schemeClr val="accent3">
                <a:hueOff val="4500106"/>
                <a:satOff val="-6752"/>
                <a:lumOff val="-1098"/>
                <a:alphaOff val="0"/>
                <a:shade val="93000"/>
                <a:satMod val="130000"/>
              </a:schemeClr>
            </a:gs>
            <a:gs pos="100000">
              <a:schemeClr val="accent3">
                <a:hueOff val="4500106"/>
                <a:satOff val="-6752"/>
                <a:lumOff val="-109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E" sz="2400" b="1" kern="1200" dirty="0"/>
            <a:t>Europe’s Beating Cancer Plan</a:t>
          </a:r>
          <a:r>
            <a:rPr lang="en-GB" sz="2400" b="1" kern="1200" dirty="0"/>
            <a:t> - </a:t>
          </a:r>
          <a:r>
            <a:rPr lang="en-BE" sz="2400" kern="1200" dirty="0"/>
            <a:t>includes references to nutrition in prevention and care.</a:t>
          </a:r>
        </a:p>
      </dsp:txBody>
      <dsp:txXfrm rot="10800000">
        <a:off x="0" y="3938988"/>
        <a:ext cx="14401800" cy="860780"/>
      </dsp:txXfrm>
    </dsp:sp>
    <dsp:sp modelId="{6BDDD865-8908-4906-AE1C-90001F63E480}">
      <dsp:nvSpPr>
        <dsp:cNvPr id="0" name=""/>
        <dsp:cNvSpPr/>
      </dsp:nvSpPr>
      <dsp:spPr>
        <a:xfrm rot="10800000">
          <a:off x="0" y="2627163"/>
          <a:ext cx="14401800" cy="1324745"/>
        </a:xfrm>
        <a:prstGeom prst="upArrowCallout">
          <a:avLst/>
        </a:prstGeom>
        <a:gradFill rotWithShape="0">
          <a:gsLst>
            <a:gs pos="0">
              <a:schemeClr val="accent3">
                <a:hueOff val="6750158"/>
                <a:satOff val="-10128"/>
                <a:lumOff val="-1647"/>
                <a:alphaOff val="0"/>
                <a:shade val="51000"/>
                <a:satMod val="130000"/>
              </a:schemeClr>
            </a:gs>
            <a:gs pos="80000">
              <a:schemeClr val="accent3">
                <a:hueOff val="6750158"/>
                <a:satOff val="-10128"/>
                <a:lumOff val="-1647"/>
                <a:alphaOff val="0"/>
                <a:shade val="93000"/>
                <a:satMod val="130000"/>
              </a:schemeClr>
            </a:gs>
            <a:gs pos="100000">
              <a:schemeClr val="accent3">
                <a:hueOff val="6750158"/>
                <a:satOff val="-10128"/>
                <a:lumOff val="-164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E" sz="2400" kern="1200" dirty="0"/>
            <a:t>The </a:t>
          </a:r>
          <a:r>
            <a:rPr lang="en-BE" sz="2400" b="1" kern="1200" dirty="0"/>
            <a:t>Farm to Fork Strategy</a:t>
          </a:r>
          <a:r>
            <a:rPr lang="en-GB" sz="2400" b="1" kern="1200" dirty="0"/>
            <a:t> -</a:t>
          </a:r>
          <a:r>
            <a:rPr lang="en-BE" sz="2400" kern="1200" dirty="0"/>
            <a:t> part of the European Green Deal, which links nutrition to sustainability.</a:t>
          </a:r>
        </a:p>
      </dsp:txBody>
      <dsp:txXfrm rot="10800000">
        <a:off x="0" y="2627163"/>
        <a:ext cx="14401800" cy="860780"/>
      </dsp:txXfrm>
    </dsp:sp>
    <dsp:sp modelId="{E492121C-6253-454E-8E88-E4AE71194B0B}">
      <dsp:nvSpPr>
        <dsp:cNvPr id="0" name=""/>
        <dsp:cNvSpPr/>
      </dsp:nvSpPr>
      <dsp:spPr>
        <a:xfrm rot="10800000">
          <a:off x="0" y="1315338"/>
          <a:ext cx="14401800" cy="1324745"/>
        </a:xfrm>
        <a:prstGeom prst="upArrowCallout">
          <a:avLst/>
        </a:prstGeom>
        <a:gradFill rotWithShape="0">
          <a:gsLst>
            <a:gs pos="0">
              <a:schemeClr val="accent3">
                <a:hueOff val="9000211"/>
                <a:satOff val="-13504"/>
                <a:lumOff val="-2196"/>
                <a:alphaOff val="0"/>
                <a:shade val="51000"/>
                <a:satMod val="130000"/>
              </a:schemeClr>
            </a:gs>
            <a:gs pos="80000">
              <a:schemeClr val="accent3">
                <a:hueOff val="9000211"/>
                <a:satOff val="-13504"/>
                <a:lumOff val="-2196"/>
                <a:alphaOff val="0"/>
                <a:shade val="93000"/>
                <a:satMod val="130000"/>
              </a:schemeClr>
            </a:gs>
            <a:gs pos="100000">
              <a:schemeClr val="accent3">
                <a:hueOff val="9000211"/>
                <a:satOff val="-13504"/>
                <a:lumOff val="-219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E" sz="2400" b="1" kern="1200" dirty="0"/>
            <a:t>EU4Health</a:t>
          </a:r>
          <a:r>
            <a:rPr lang="en-GB" sz="2400" b="1" kern="1200" dirty="0"/>
            <a:t> - </a:t>
          </a:r>
          <a:r>
            <a:rPr lang="en-BE" sz="2400" kern="1200" dirty="0"/>
            <a:t>supports health promotion, resilience, and system strengthening.</a:t>
          </a:r>
        </a:p>
      </dsp:txBody>
      <dsp:txXfrm rot="10800000">
        <a:off x="0" y="1315338"/>
        <a:ext cx="14401800" cy="860780"/>
      </dsp:txXfrm>
    </dsp:sp>
    <dsp:sp modelId="{94B7A20A-C487-4EB7-9CB5-AF1D75BEF78D}">
      <dsp:nvSpPr>
        <dsp:cNvPr id="0" name=""/>
        <dsp:cNvSpPr/>
      </dsp:nvSpPr>
      <dsp:spPr>
        <a:xfrm rot="10800000">
          <a:off x="0" y="3513"/>
          <a:ext cx="14401800" cy="1324745"/>
        </a:xfrm>
        <a:prstGeom prst="upArrowCallou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The untrue </a:t>
          </a:r>
          <a:r>
            <a:rPr lang="en-BE" sz="2400" kern="1200" dirty="0"/>
            <a:t>myth </a:t>
          </a:r>
          <a:r>
            <a:rPr lang="en-GB" sz="2400" kern="1200" dirty="0"/>
            <a:t>=&gt;</a:t>
          </a:r>
          <a:r>
            <a:rPr lang="en-BE" sz="2400" kern="1200" dirty="0"/>
            <a:t> we lack policies at the EU level. </a:t>
          </a:r>
          <a:r>
            <a:rPr lang="en-GB" sz="2400" kern="1200" dirty="0"/>
            <a:t> </a:t>
          </a:r>
          <a:endParaRPr lang="en-BE" sz="2400" kern="1200" dirty="0"/>
        </a:p>
      </dsp:txBody>
      <dsp:txXfrm rot="10800000">
        <a:off x="0" y="3513"/>
        <a:ext cx="14401800" cy="8607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69DEC5-3B3F-4E19-8165-7B13B31C3223}">
      <dsp:nvSpPr>
        <dsp:cNvPr id="0" name=""/>
        <dsp:cNvSpPr/>
      </dsp:nvSpPr>
      <dsp:spPr>
        <a:xfrm>
          <a:off x="40" y="429675"/>
          <a:ext cx="3845569" cy="137179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0256" tIns="154432" rIns="270256" bIns="154432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800" b="1" i="0" kern="1200" baseline="0" dirty="0"/>
            <a:t>EU policies</a:t>
          </a:r>
          <a:endParaRPr lang="en-BE" sz="3800" kern="1200" dirty="0"/>
        </a:p>
      </dsp:txBody>
      <dsp:txXfrm>
        <a:off x="40" y="429675"/>
        <a:ext cx="3845569" cy="1371792"/>
      </dsp:txXfrm>
    </dsp:sp>
    <dsp:sp modelId="{FAA29A54-5DFC-4EC3-BF7A-34CF37CBB783}">
      <dsp:nvSpPr>
        <dsp:cNvPr id="0" name=""/>
        <dsp:cNvSpPr/>
      </dsp:nvSpPr>
      <dsp:spPr>
        <a:xfrm>
          <a:off x="40" y="1801467"/>
          <a:ext cx="3845569" cy="2294819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2692" tIns="202692" rIns="270256" bIns="304038" numCol="1" spcCol="1270" anchor="t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3800" b="0" i="0" kern="1200" baseline="0" dirty="0"/>
            <a:t>Vision</a:t>
          </a:r>
          <a:endParaRPr lang="en-BE" sz="3800" kern="1200" dirty="0"/>
        </a:p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3800" kern="1200" dirty="0"/>
            <a:t>Framework</a:t>
          </a:r>
          <a:endParaRPr lang="en-BE" sz="3800" kern="1200" dirty="0"/>
        </a:p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3800" kern="1200" dirty="0"/>
            <a:t>Funding</a:t>
          </a:r>
          <a:endParaRPr lang="en-BE" sz="3800" kern="1200" dirty="0"/>
        </a:p>
      </dsp:txBody>
      <dsp:txXfrm>
        <a:off x="40" y="1801467"/>
        <a:ext cx="3845569" cy="2294819"/>
      </dsp:txXfrm>
    </dsp:sp>
    <dsp:sp modelId="{9BEDB273-A63E-47BB-BDAF-A3457BC471CA}">
      <dsp:nvSpPr>
        <dsp:cNvPr id="0" name=""/>
        <dsp:cNvSpPr/>
      </dsp:nvSpPr>
      <dsp:spPr>
        <a:xfrm>
          <a:off x="4383989" y="429675"/>
          <a:ext cx="3845569" cy="1371792"/>
        </a:xfrm>
        <a:prstGeom prst="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0256" tIns="154432" rIns="270256" bIns="154432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800" b="1" i="0" kern="1200" baseline="0" dirty="0"/>
            <a:t>National implementation</a:t>
          </a:r>
          <a:endParaRPr lang="en-BE" sz="3800" kern="1200" dirty="0"/>
        </a:p>
      </dsp:txBody>
      <dsp:txXfrm>
        <a:off x="4383989" y="429675"/>
        <a:ext cx="3845569" cy="1371792"/>
      </dsp:txXfrm>
    </dsp:sp>
    <dsp:sp modelId="{568208C6-006A-40CF-973F-21C45A90F6D8}">
      <dsp:nvSpPr>
        <dsp:cNvPr id="0" name=""/>
        <dsp:cNvSpPr/>
      </dsp:nvSpPr>
      <dsp:spPr>
        <a:xfrm>
          <a:off x="4383989" y="1801467"/>
          <a:ext cx="3845569" cy="2294819"/>
        </a:xfrm>
        <a:prstGeom prst="rect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2692" tIns="202692" rIns="270256" bIns="304038" numCol="1" spcCol="1270" anchor="t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GB" sz="3800" kern="1200" dirty="0"/>
            <a:t>Slow </a:t>
          </a:r>
          <a:endParaRPr lang="en-BE" sz="3800" kern="1200" dirty="0"/>
        </a:p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GB" sz="3800" kern="1200" dirty="0"/>
            <a:t>Inconsistent</a:t>
          </a:r>
          <a:endParaRPr lang="en-BE" sz="3800" kern="1200" dirty="0"/>
        </a:p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GB" sz="3800" kern="1200" dirty="0"/>
            <a:t>Fragmented</a:t>
          </a:r>
          <a:endParaRPr lang="en-BE" sz="3800" kern="1200" dirty="0"/>
        </a:p>
      </dsp:txBody>
      <dsp:txXfrm>
        <a:off x="4383989" y="1801467"/>
        <a:ext cx="3845569" cy="229481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CA4893-F19E-419C-9FE4-509BF581CC30}">
      <dsp:nvSpPr>
        <dsp:cNvPr id="0" name=""/>
        <dsp:cNvSpPr/>
      </dsp:nvSpPr>
      <dsp:spPr>
        <a:xfrm>
          <a:off x="3432" y="1895423"/>
          <a:ext cx="4181339" cy="1672535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53340" rIns="53340" bIns="5334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E" sz="4000" b="1" i="0" kern="1200" baseline="0" dirty="0"/>
            <a:t>Align</a:t>
          </a:r>
          <a:endParaRPr lang="en-BE" sz="4000" kern="1200" dirty="0"/>
        </a:p>
      </dsp:txBody>
      <dsp:txXfrm>
        <a:off x="839700" y="1895423"/>
        <a:ext cx="2508804" cy="1672535"/>
      </dsp:txXfrm>
    </dsp:sp>
    <dsp:sp modelId="{22D200FB-B07C-494A-B305-0064E1C5792E}">
      <dsp:nvSpPr>
        <dsp:cNvPr id="0" name=""/>
        <dsp:cNvSpPr/>
      </dsp:nvSpPr>
      <dsp:spPr>
        <a:xfrm>
          <a:off x="3766637" y="1895423"/>
          <a:ext cx="4181339" cy="1672535"/>
        </a:xfrm>
        <a:prstGeom prst="chevron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53340" rIns="53340" bIns="5334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E" sz="4000" b="1" i="0" kern="1200" baseline="0"/>
            <a:t>Incentivize</a:t>
          </a:r>
          <a:endParaRPr lang="en-BE" sz="4000" kern="1200"/>
        </a:p>
      </dsp:txBody>
      <dsp:txXfrm>
        <a:off x="4602905" y="1895423"/>
        <a:ext cx="2508804" cy="1672535"/>
      </dsp:txXfrm>
    </dsp:sp>
    <dsp:sp modelId="{7E1FEC1A-9165-47CB-B1FF-119A725C3259}">
      <dsp:nvSpPr>
        <dsp:cNvPr id="0" name=""/>
        <dsp:cNvSpPr/>
      </dsp:nvSpPr>
      <dsp:spPr>
        <a:xfrm>
          <a:off x="7529842" y="1895423"/>
          <a:ext cx="4181339" cy="1672535"/>
        </a:xfrm>
        <a:prstGeom prst="chevron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53340" rIns="53340" bIns="5334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E" sz="4000" b="1" i="0" kern="1200" baseline="0"/>
            <a:t>Track</a:t>
          </a:r>
          <a:endParaRPr lang="en-BE" sz="4000" kern="1200"/>
        </a:p>
      </dsp:txBody>
      <dsp:txXfrm>
        <a:off x="8366110" y="1895423"/>
        <a:ext cx="2508804" cy="167253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FA34C2-F739-4CDC-B7CE-FFB4C950F972}">
      <dsp:nvSpPr>
        <dsp:cNvPr id="0" name=""/>
        <dsp:cNvSpPr/>
      </dsp:nvSpPr>
      <dsp:spPr>
        <a:xfrm>
          <a:off x="1169856" y="1665"/>
          <a:ext cx="10919087" cy="9926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b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E" sz="2900" b="1" i="0" kern="1200" baseline="0"/>
            <a:t>EU Structural Funds</a:t>
          </a:r>
          <a:r>
            <a:rPr lang="en-BE" sz="2900" b="0" i="0" kern="1200" baseline="0"/>
            <a:t> – Can support capacity building, tech, training</a:t>
          </a:r>
          <a:endParaRPr lang="en-BE" sz="2900" kern="1200"/>
        </a:p>
      </dsp:txBody>
      <dsp:txXfrm>
        <a:off x="1169856" y="1665"/>
        <a:ext cx="10919087" cy="992644"/>
      </dsp:txXfrm>
    </dsp:sp>
    <dsp:sp modelId="{98B77A81-8C96-42E6-9C8B-E04421051BDD}">
      <dsp:nvSpPr>
        <dsp:cNvPr id="0" name=""/>
        <dsp:cNvSpPr/>
      </dsp:nvSpPr>
      <dsp:spPr>
        <a:xfrm>
          <a:off x="1169856" y="994310"/>
          <a:ext cx="1455878" cy="242646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38E83BB-FBCF-43F9-9EAA-DB786A33B054}">
      <dsp:nvSpPr>
        <dsp:cNvPr id="0" name=""/>
        <dsp:cNvSpPr/>
      </dsp:nvSpPr>
      <dsp:spPr>
        <a:xfrm>
          <a:off x="2710660" y="994310"/>
          <a:ext cx="1455878" cy="242646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481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1481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481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1481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0EA0093-0729-45C5-B0BD-805533A7FF55}">
      <dsp:nvSpPr>
        <dsp:cNvPr id="0" name=""/>
        <dsp:cNvSpPr/>
      </dsp:nvSpPr>
      <dsp:spPr>
        <a:xfrm>
          <a:off x="4251465" y="994310"/>
          <a:ext cx="1455878" cy="242646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963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2963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963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2963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1204971-0EDA-4772-A307-0843593C4E29}">
      <dsp:nvSpPr>
        <dsp:cNvPr id="0" name=""/>
        <dsp:cNvSpPr/>
      </dsp:nvSpPr>
      <dsp:spPr>
        <a:xfrm>
          <a:off x="5792269" y="994310"/>
          <a:ext cx="1455878" cy="242646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444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4444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444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4444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1CBE3B8-1C35-4147-8BAD-9BAF71599257}">
      <dsp:nvSpPr>
        <dsp:cNvPr id="0" name=""/>
        <dsp:cNvSpPr/>
      </dsp:nvSpPr>
      <dsp:spPr>
        <a:xfrm>
          <a:off x="7333074" y="994310"/>
          <a:ext cx="1455878" cy="242646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5926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5926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5926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5926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103CBF7-9F2B-4564-A4DD-8CD45BB03C32}">
      <dsp:nvSpPr>
        <dsp:cNvPr id="0" name=""/>
        <dsp:cNvSpPr/>
      </dsp:nvSpPr>
      <dsp:spPr>
        <a:xfrm>
          <a:off x="8873879" y="994310"/>
          <a:ext cx="1455878" cy="242646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7407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7407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7407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7407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0860F77-A812-48F5-A5A2-718AEAF43EF7}">
      <dsp:nvSpPr>
        <dsp:cNvPr id="0" name=""/>
        <dsp:cNvSpPr/>
      </dsp:nvSpPr>
      <dsp:spPr>
        <a:xfrm>
          <a:off x="10414683" y="994310"/>
          <a:ext cx="1455878" cy="242646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8889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8889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8889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8889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8F0ED2B-BB11-400A-B3D4-3FA58AF5B293}">
      <dsp:nvSpPr>
        <dsp:cNvPr id="0" name=""/>
        <dsp:cNvSpPr/>
      </dsp:nvSpPr>
      <dsp:spPr>
        <a:xfrm>
          <a:off x="1169856" y="1332701"/>
          <a:ext cx="10919087" cy="9926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b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E" sz="2900" b="1" i="0" kern="1200" baseline="0"/>
            <a:t>EU4Health Joint Actions</a:t>
          </a:r>
          <a:r>
            <a:rPr lang="en-BE" sz="2900" b="0" i="0" kern="1200" baseline="0"/>
            <a:t> – For shared programs across countries</a:t>
          </a:r>
          <a:endParaRPr lang="en-BE" sz="2900" kern="1200"/>
        </a:p>
      </dsp:txBody>
      <dsp:txXfrm>
        <a:off x="1169856" y="1332701"/>
        <a:ext cx="10919087" cy="992644"/>
      </dsp:txXfrm>
    </dsp:sp>
    <dsp:sp modelId="{007F583A-1E72-436A-A5CA-911C26BD70BF}">
      <dsp:nvSpPr>
        <dsp:cNvPr id="0" name=""/>
        <dsp:cNvSpPr/>
      </dsp:nvSpPr>
      <dsp:spPr>
        <a:xfrm>
          <a:off x="1169856" y="2325345"/>
          <a:ext cx="1455878" cy="242646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0370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10370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037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1037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B4AEF2F-8A13-4C68-BA6A-08FE0BCBA98B}">
      <dsp:nvSpPr>
        <dsp:cNvPr id="0" name=""/>
        <dsp:cNvSpPr/>
      </dsp:nvSpPr>
      <dsp:spPr>
        <a:xfrm>
          <a:off x="2710660" y="2325345"/>
          <a:ext cx="1455878" cy="242646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1852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11852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1852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11852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37945A0-3B30-4C2A-88BF-B9F3C12FEFBC}">
      <dsp:nvSpPr>
        <dsp:cNvPr id="0" name=""/>
        <dsp:cNvSpPr/>
      </dsp:nvSpPr>
      <dsp:spPr>
        <a:xfrm>
          <a:off x="4251465" y="2325345"/>
          <a:ext cx="1455878" cy="242646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3333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13333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3333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13333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D3EA475-F57C-4F36-86D9-CD504769CF42}">
      <dsp:nvSpPr>
        <dsp:cNvPr id="0" name=""/>
        <dsp:cNvSpPr/>
      </dsp:nvSpPr>
      <dsp:spPr>
        <a:xfrm>
          <a:off x="5792269" y="2325345"/>
          <a:ext cx="1455878" cy="242646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4815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14815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4815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14815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663DE80-EF70-4F99-BBD4-F9B4B539AA45}">
      <dsp:nvSpPr>
        <dsp:cNvPr id="0" name=""/>
        <dsp:cNvSpPr/>
      </dsp:nvSpPr>
      <dsp:spPr>
        <a:xfrm>
          <a:off x="7333074" y="2325345"/>
          <a:ext cx="1455878" cy="242646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6296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16296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6296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16296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D0C1985-6288-4D82-9F81-2F8A87CB23D6}">
      <dsp:nvSpPr>
        <dsp:cNvPr id="0" name=""/>
        <dsp:cNvSpPr/>
      </dsp:nvSpPr>
      <dsp:spPr>
        <a:xfrm>
          <a:off x="8873879" y="2325345"/>
          <a:ext cx="1455878" cy="242646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7778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17778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7778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17778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3D839A5-CBF7-4E75-85A5-0DB4620D434B}">
      <dsp:nvSpPr>
        <dsp:cNvPr id="0" name=""/>
        <dsp:cNvSpPr/>
      </dsp:nvSpPr>
      <dsp:spPr>
        <a:xfrm>
          <a:off x="10414683" y="2325345"/>
          <a:ext cx="1455878" cy="242646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9259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19259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9259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19259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B5AE179-9536-4410-B3D6-09F0D7DB05BA}">
      <dsp:nvSpPr>
        <dsp:cNvPr id="0" name=""/>
        <dsp:cNvSpPr/>
      </dsp:nvSpPr>
      <dsp:spPr>
        <a:xfrm>
          <a:off x="1169856" y="2663736"/>
          <a:ext cx="10919087" cy="9926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b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E" sz="2900" b="1" i="0" kern="1200" baseline="0"/>
            <a:t>Horizon Europe</a:t>
          </a:r>
          <a:r>
            <a:rPr lang="en-BE" sz="2900" b="0" i="0" kern="1200" baseline="0"/>
            <a:t> – Research funding for clinical/implementation science</a:t>
          </a:r>
          <a:endParaRPr lang="en-BE" sz="2900" kern="1200"/>
        </a:p>
      </dsp:txBody>
      <dsp:txXfrm>
        <a:off x="1169856" y="2663736"/>
        <a:ext cx="10919087" cy="992644"/>
      </dsp:txXfrm>
    </dsp:sp>
    <dsp:sp modelId="{32AD95B7-3CBC-4B61-8E5D-52C7690D6736}">
      <dsp:nvSpPr>
        <dsp:cNvPr id="0" name=""/>
        <dsp:cNvSpPr/>
      </dsp:nvSpPr>
      <dsp:spPr>
        <a:xfrm>
          <a:off x="1169856" y="3656381"/>
          <a:ext cx="1455878" cy="242646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741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20741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741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20741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C7CC2BE-64B1-4A01-B8F9-785BF3CD2D2B}">
      <dsp:nvSpPr>
        <dsp:cNvPr id="0" name=""/>
        <dsp:cNvSpPr/>
      </dsp:nvSpPr>
      <dsp:spPr>
        <a:xfrm>
          <a:off x="2710660" y="3656381"/>
          <a:ext cx="1455878" cy="242646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2222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22222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2222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22222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E9EA88F-2C66-4068-BD0B-DA77FDD685C9}">
      <dsp:nvSpPr>
        <dsp:cNvPr id="0" name=""/>
        <dsp:cNvSpPr/>
      </dsp:nvSpPr>
      <dsp:spPr>
        <a:xfrm>
          <a:off x="4251465" y="3656381"/>
          <a:ext cx="1455878" cy="242646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3704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23704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3704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23704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B19A488-351C-40E6-BDBE-18BD8C05B267}">
      <dsp:nvSpPr>
        <dsp:cNvPr id="0" name=""/>
        <dsp:cNvSpPr/>
      </dsp:nvSpPr>
      <dsp:spPr>
        <a:xfrm>
          <a:off x="5792269" y="3656381"/>
          <a:ext cx="1455878" cy="242646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5185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25185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5185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25185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690EE62-2598-424C-B5AD-7E82F09F26E7}">
      <dsp:nvSpPr>
        <dsp:cNvPr id="0" name=""/>
        <dsp:cNvSpPr/>
      </dsp:nvSpPr>
      <dsp:spPr>
        <a:xfrm>
          <a:off x="7333074" y="3656381"/>
          <a:ext cx="1455878" cy="242646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6667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26667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6667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26667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82EE17E-7C9D-483D-9B59-0E5D1BDF0777}">
      <dsp:nvSpPr>
        <dsp:cNvPr id="0" name=""/>
        <dsp:cNvSpPr/>
      </dsp:nvSpPr>
      <dsp:spPr>
        <a:xfrm>
          <a:off x="8873879" y="3656381"/>
          <a:ext cx="1455878" cy="242646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8148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28148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8148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28148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3ADD5F2-66BA-41D9-9901-7500DE9027AD}">
      <dsp:nvSpPr>
        <dsp:cNvPr id="0" name=""/>
        <dsp:cNvSpPr/>
      </dsp:nvSpPr>
      <dsp:spPr>
        <a:xfrm>
          <a:off x="10414683" y="3656381"/>
          <a:ext cx="1455878" cy="242646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9630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29630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963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2963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CD82F60-2C91-401F-AEAC-D0754853012B}">
      <dsp:nvSpPr>
        <dsp:cNvPr id="0" name=""/>
        <dsp:cNvSpPr/>
      </dsp:nvSpPr>
      <dsp:spPr>
        <a:xfrm>
          <a:off x="1169856" y="3994772"/>
          <a:ext cx="10919087" cy="9926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b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E" sz="2900" b="1" i="0" kern="1200" baseline="0"/>
            <a:t>European Semester</a:t>
          </a:r>
          <a:r>
            <a:rPr lang="en-BE" sz="2900" b="0" i="0" kern="1200" baseline="0"/>
            <a:t> – Policy and budget alignment mechanism</a:t>
          </a:r>
          <a:endParaRPr lang="en-BE" sz="2900" kern="1200"/>
        </a:p>
      </dsp:txBody>
      <dsp:txXfrm>
        <a:off x="1169856" y="3994772"/>
        <a:ext cx="10919087" cy="992644"/>
      </dsp:txXfrm>
    </dsp:sp>
    <dsp:sp modelId="{73B0C3AA-3ACC-417D-822E-D9C3497CCD2D}">
      <dsp:nvSpPr>
        <dsp:cNvPr id="0" name=""/>
        <dsp:cNvSpPr/>
      </dsp:nvSpPr>
      <dsp:spPr>
        <a:xfrm>
          <a:off x="1169856" y="4987416"/>
          <a:ext cx="1455878" cy="242646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1111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31111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1111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31111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64FCDBF-EB64-4B61-B494-C2002790CD0F}">
      <dsp:nvSpPr>
        <dsp:cNvPr id="0" name=""/>
        <dsp:cNvSpPr/>
      </dsp:nvSpPr>
      <dsp:spPr>
        <a:xfrm>
          <a:off x="2710660" y="4987416"/>
          <a:ext cx="1455878" cy="242646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2593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32593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2593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32593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2615444-AA94-4DE3-81EE-3BB7B67D4328}">
      <dsp:nvSpPr>
        <dsp:cNvPr id="0" name=""/>
        <dsp:cNvSpPr/>
      </dsp:nvSpPr>
      <dsp:spPr>
        <a:xfrm>
          <a:off x="4251465" y="4987416"/>
          <a:ext cx="1455878" cy="242646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4074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34074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4074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34074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8848725-FFBA-4B63-982E-F2A9FE4C78DB}">
      <dsp:nvSpPr>
        <dsp:cNvPr id="0" name=""/>
        <dsp:cNvSpPr/>
      </dsp:nvSpPr>
      <dsp:spPr>
        <a:xfrm>
          <a:off x="5792269" y="4987416"/>
          <a:ext cx="1455878" cy="242646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5556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35556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5556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35556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BADFA3D-AB2A-4527-BE41-B43F36A3A2FF}">
      <dsp:nvSpPr>
        <dsp:cNvPr id="0" name=""/>
        <dsp:cNvSpPr/>
      </dsp:nvSpPr>
      <dsp:spPr>
        <a:xfrm>
          <a:off x="7333074" y="4987416"/>
          <a:ext cx="1455878" cy="242646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7037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37037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7037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37037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54D5F2A-3DF2-4651-BF42-356915065D00}">
      <dsp:nvSpPr>
        <dsp:cNvPr id="0" name=""/>
        <dsp:cNvSpPr/>
      </dsp:nvSpPr>
      <dsp:spPr>
        <a:xfrm>
          <a:off x="8873879" y="4987416"/>
          <a:ext cx="1455878" cy="242646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8519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38519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8519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38519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D46F7AF-C1FF-4384-AB1A-995E9E08D8CD}">
      <dsp:nvSpPr>
        <dsp:cNvPr id="0" name=""/>
        <dsp:cNvSpPr/>
      </dsp:nvSpPr>
      <dsp:spPr>
        <a:xfrm>
          <a:off x="10414683" y="4987416"/>
          <a:ext cx="1455878" cy="242646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921264-0D7A-4AFD-B398-0DA9DF57BC68}">
      <dsp:nvSpPr>
        <dsp:cNvPr id="0" name=""/>
        <dsp:cNvSpPr/>
      </dsp:nvSpPr>
      <dsp:spPr>
        <a:xfrm>
          <a:off x="2666975" y="1905563"/>
          <a:ext cx="13258873" cy="8176107"/>
        </a:xfrm>
        <a:prstGeom prst="swooshArrow">
          <a:avLst>
            <a:gd name="adj1" fmla="val 25000"/>
            <a:gd name="adj2" fmla="val 25000"/>
          </a:avLst>
        </a:prstGeom>
        <a:gradFill rotWithShape="0">
          <a:gsLst>
            <a:gs pos="0">
              <a:schemeClr val="accent5">
                <a:tint val="55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tint val="55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tint val="55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416FE719-00CA-40B3-A47A-73EC7E623D58}">
      <dsp:nvSpPr>
        <dsp:cNvPr id="0" name=""/>
        <dsp:cNvSpPr/>
      </dsp:nvSpPr>
      <dsp:spPr>
        <a:xfrm>
          <a:off x="4419599" y="7464095"/>
          <a:ext cx="427939" cy="427939"/>
        </a:xfrm>
        <a:prstGeom prst="ellipse">
          <a:avLst/>
        </a:prstGeom>
        <a:gradFill rotWithShape="0">
          <a:gsLst>
            <a:gs pos="0">
              <a:schemeClr val="accent5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279F422-D790-493D-80A7-E44CBC962631}">
      <dsp:nvSpPr>
        <dsp:cNvPr id="0" name=""/>
        <dsp:cNvSpPr/>
      </dsp:nvSpPr>
      <dsp:spPr>
        <a:xfrm>
          <a:off x="3200418" y="6786333"/>
          <a:ext cx="3834993" cy="29729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6756" tIns="0" rIns="0" bIns="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BE" sz="6500" kern="1200" dirty="0"/>
        </a:p>
      </dsp:txBody>
      <dsp:txXfrm>
        <a:off x="3200418" y="6786333"/>
        <a:ext cx="3834993" cy="2972943"/>
      </dsp:txXfrm>
    </dsp:sp>
    <dsp:sp modelId="{C0FA8B9C-2D8A-4F8B-80D2-1856FC709545}">
      <dsp:nvSpPr>
        <dsp:cNvPr id="0" name=""/>
        <dsp:cNvSpPr/>
      </dsp:nvSpPr>
      <dsp:spPr>
        <a:xfrm>
          <a:off x="7467601" y="5154564"/>
          <a:ext cx="773582" cy="773582"/>
        </a:xfrm>
        <a:prstGeom prst="ellipse">
          <a:avLst/>
        </a:prstGeom>
        <a:gradFill rotWithShape="0">
          <a:gsLst>
            <a:gs pos="0">
              <a:schemeClr val="accent5">
                <a:shade val="50000"/>
                <a:hueOff val="168648"/>
                <a:satOff val="-3730"/>
                <a:lumOff val="27991"/>
                <a:alphaOff val="0"/>
                <a:shade val="51000"/>
                <a:satMod val="130000"/>
              </a:schemeClr>
            </a:gs>
            <a:gs pos="80000">
              <a:schemeClr val="accent5">
                <a:shade val="50000"/>
                <a:hueOff val="168648"/>
                <a:satOff val="-3730"/>
                <a:lumOff val="27991"/>
                <a:alphaOff val="0"/>
                <a:shade val="93000"/>
                <a:satMod val="130000"/>
              </a:schemeClr>
            </a:gs>
            <a:gs pos="100000">
              <a:schemeClr val="accent5">
                <a:shade val="50000"/>
                <a:hueOff val="168648"/>
                <a:satOff val="-3730"/>
                <a:lumOff val="2799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C2BE0BA-A677-4D6D-A6C5-39A69A7333DD}">
      <dsp:nvSpPr>
        <dsp:cNvPr id="0" name=""/>
        <dsp:cNvSpPr/>
      </dsp:nvSpPr>
      <dsp:spPr>
        <a:xfrm>
          <a:off x="7924788" y="5905475"/>
          <a:ext cx="3950208" cy="27158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9905" tIns="0" rIns="0" bIns="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4800" kern="1200" dirty="0">
              <a:solidFill>
                <a:schemeClr val="tx2"/>
              </a:solidFill>
            </a:rPr>
            <a:t>National plans</a:t>
          </a:r>
          <a:endParaRPr lang="en-BE" sz="4800" kern="1200" dirty="0">
            <a:solidFill>
              <a:schemeClr val="tx2"/>
            </a:solidFill>
          </a:endParaRPr>
        </a:p>
      </dsp:txBody>
      <dsp:txXfrm>
        <a:off x="7924788" y="5905475"/>
        <a:ext cx="3950208" cy="2715856"/>
      </dsp:txXfrm>
    </dsp:sp>
    <dsp:sp modelId="{233FA9F1-B43B-431D-8434-A492BC156CED}">
      <dsp:nvSpPr>
        <dsp:cNvPr id="0" name=""/>
        <dsp:cNvSpPr/>
      </dsp:nvSpPr>
      <dsp:spPr>
        <a:xfrm>
          <a:off x="11657077" y="3749339"/>
          <a:ext cx="1069848" cy="1069848"/>
        </a:xfrm>
        <a:prstGeom prst="ellipse">
          <a:avLst/>
        </a:prstGeom>
        <a:gradFill rotWithShape="0">
          <a:gsLst>
            <a:gs pos="0">
              <a:schemeClr val="accent5">
                <a:shade val="50000"/>
                <a:hueOff val="168648"/>
                <a:satOff val="-3730"/>
                <a:lumOff val="27991"/>
                <a:alphaOff val="0"/>
                <a:shade val="51000"/>
                <a:satMod val="130000"/>
              </a:schemeClr>
            </a:gs>
            <a:gs pos="80000">
              <a:schemeClr val="accent5">
                <a:shade val="50000"/>
                <a:hueOff val="168648"/>
                <a:satOff val="-3730"/>
                <a:lumOff val="27991"/>
                <a:alphaOff val="0"/>
                <a:shade val="93000"/>
                <a:satMod val="130000"/>
              </a:schemeClr>
            </a:gs>
            <a:gs pos="100000">
              <a:schemeClr val="accent5">
                <a:shade val="50000"/>
                <a:hueOff val="168648"/>
                <a:satOff val="-3730"/>
                <a:lumOff val="2799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1E3A725-06E1-42AA-9876-36DAC1538BAC}">
      <dsp:nvSpPr>
        <dsp:cNvPr id="0" name=""/>
        <dsp:cNvSpPr/>
      </dsp:nvSpPr>
      <dsp:spPr>
        <a:xfrm>
          <a:off x="11658603" y="5143510"/>
          <a:ext cx="3950208" cy="9658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6890" tIns="0" rIns="0" bIns="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4800" kern="1200" dirty="0">
              <a:solidFill>
                <a:schemeClr val="tx2"/>
              </a:solidFill>
            </a:rPr>
            <a:t>Local </a:t>
          </a:r>
        </a:p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4800" kern="1200" dirty="0">
              <a:solidFill>
                <a:schemeClr val="tx2"/>
              </a:solidFill>
            </a:rPr>
            <a:t>services</a:t>
          </a:r>
          <a:endParaRPr lang="en-BE" sz="4800" kern="1200" dirty="0">
            <a:solidFill>
              <a:schemeClr val="tx2"/>
            </a:solidFill>
          </a:endParaRPr>
        </a:p>
      </dsp:txBody>
      <dsp:txXfrm>
        <a:off x="11658603" y="5143510"/>
        <a:ext cx="3950208" cy="96589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B5B348-B418-4823-88A2-9B12CA7F188C}">
      <dsp:nvSpPr>
        <dsp:cNvPr id="0" name=""/>
        <dsp:cNvSpPr/>
      </dsp:nvSpPr>
      <dsp:spPr>
        <a:xfrm>
          <a:off x="6510050" y="822306"/>
          <a:ext cx="2092437" cy="8028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/>
            <a:t>Ministries</a:t>
          </a:r>
          <a:endParaRPr lang="en-BE" sz="3600" kern="1200" dirty="0"/>
        </a:p>
      </dsp:txBody>
      <dsp:txXfrm>
        <a:off x="6510050" y="822306"/>
        <a:ext cx="2092437" cy="802835"/>
      </dsp:txXfrm>
    </dsp:sp>
    <dsp:sp modelId="{6D41330B-DED4-4817-A99D-61810B23A400}">
      <dsp:nvSpPr>
        <dsp:cNvPr id="0" name=""/>
        <dsp:cNvSpPr/>
      </dsp:nvSpPr>
      <dsp:spPr>
        <a:xfrm>
          <a:off x="1990506" y="-39568"/>
          <a:ext cx="6869218" cy="6869218"/>
        </a:xfrm>
        <a:prstGeom prst="circularArrow">
          <a:avLst>
            <a:gd name="adj1" fmla="val 5198"/>
            <a:gd name="adj2" fmla="val 335762"/>
            <a:gd name="adj3" fmla="val 21340230"/>
            <a:gd name="adj4" fmla="val 19469943"/>
            <a:gd name="adj5" fmla="val 6064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A4ED30B-C2C9-4832-BBCA-29E2747545A3}">
      <dsp:nvSpPr>
        <dsp:cNvPr id="0" name=""/>
        <dsp:cNvSpPr/>
      </dsp:nvSpPr>
      <dsp:spPr>
        <a:xfrm>
          <a:off x="6592024" y="3462407"/>
          <a:ext cx="3462151" cy="1831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/>
            <a:t>Health professionals</a:t>
          </a:r>
        </a:p>
      </dsp:txBody>
      <dsp:txXfrm>
        <a:off x="6592024" y="3462407"/>
        <a:ext cx="3462151" cy="1831118"/>
      </dsp:txXfrm>
    </dsp:sp>
    <dsp:sp modelId="{880EFBFD-697F-435C-8772-E474EC46E614}">
      <dsp:nvSpPr>
        <dsp:cNvPr id="0" name=""/>
        <dsp:cNvSpPr/>
      </dsp:nvSpPr>
      <dsp:spPr>
        <a:xfrm>
          <a:off x="1989874" y="1540"/>
          <a:ext cx="6869218" cy="6869218"/>
        </a:xfrm>
        <a:prstGeom prst="circularArrow">
          <a:avLst>
            <a:gd name="adj1" fmla="val 5198"/>
            <a:gd name="adj2" fmla="val 335762"/>
            <a:gd name="adj3" fmla="val 4015334"/>
            <a:gd name="adj4" fmla="val 2252848"/>
            <a:gd name="adj5" fmla="val 6064"/>
          </a:avLst>
        </a:prstGeom>
        <a:gradFill rotWithShape="0">
          <a:gsLst>
            <a:gs pos="0">
              <a:schemeClr val="accent3">
                <a:hueOff val="2812566"/>
                <a:satOff val="-4220"/>
                <a:lumOff val="-686"/>
                <a:alphaOff val="0"/>
                <a:shade val="51000"/>
                <a:satMod val="130000"/>
              </a:schemeClr>
            </a:gs>
            <a:gs pos="80000">
              <a:schemeClr val="accent3">
                <a:hueOff val="2812566"/>
                <a:satOff val="-4220"/>
                <a:lumOff val="-686"/>
                <a:alphaOff val="0"/>
                <a:shade val="93000"/>
                <a:satMod val="130000"/>
              </a:schemeClr>
            </a:gs>
            <a:gs pos="100000">
              <a:schemeClr val="accent3">
                <a:hueOff val="2812566"/>
                <a:satOff val="-4220"/>
                <a:lumOff val="-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359F52-6D7C-46B4-AA03-D1F7171772FE}">
      <dsp:nvSpPr>
        <dsp:cNvPr id="0" name=""/>
        <dsp:cNvSpPr/>
      </dsp:nvSpPr>
      <dsp:spPr>
        <a:xfrm>
          <a:off x="4508924" y="5568375"/>
          <a:ext cx="1831118" cy="1831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/>
            <a:t>Patients</a:t>
          </a:r>
        </a:p>
      </dsp:txBody>
      <dsp:txXfrm>
        <a:off x="4508924" y="5568375"/>
        <a:ext cx="1831118" cy="1831118"/>
      </dsp:txXfrm>
    </dsp:sp>
    <dsp:sp modelId="{2AC3E514-E64F-4D91-991C-8464AA7BD557}">
      <dsp:nvSpPr>
        <dsp:cNvPr id="0" name=""/>
        <dsp:cNvSpPr/>
      </dsp:nvSpPr>
      <dsp:spPr>
        <a:xfrm>
          <a:off x="1989874" y="1540"/>
          <a:ext cx="6869218" cy="6869218"/>
        </a:xfrm>
        <a:prstGeom prst="circularArrow">
          <a:avLst>
            <a:gd name="adj1" fmla="val 5198"/>
            <a:gd name="adj2" fmla="val 335762"/>
            <a:gd name="adj3" fmla="val 8211389"/>
            <a:gd name="adj4" fmla="val 6448903"/>
            <a:gd name="adj5" fmla="val 6064"/>
          </a:avLst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348121-0F44-4289-AEFE-8FA530AEB611}">
      <dsp:nvSpPr>
        <dsp:cNvPr id="0" name=""/>
        <dsp:cNvSpPr/>
      </dsp:nvSpPr>
      <dsp:spPr>
        <a:xfrm>
          <a:off x="1610308" y="3462407"/>
          <a:ext cx="1831118" cy="1831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/>
            <a:t>Civil society</a:t>
          </a:r>
        </a:p>
      </dsp:txBody>
      <dsp:txXfrm>
        <a:off x="1610308" y="3462407"/>
        <a:ext cx="1831118" cy="1831118"/>
      </dsp:txXfrm>
    </dsp:sp>
    <dsp:sp modelId="{69340827-F356-4E98-92F4-5CA397C6E46C}">
      <dsp:nvSpPr>
        <dsp:cNvPr id="0" name=""/>
        <dsp:cNvSpPr/>
      </dsp:nvSpPr>
      <dsp:spPr>
        <a:xfrm>
          <a:off x="1989987" y="28594"/>
          <a:ext cx="6869218" cy="6869218"/>
        </a:xfrm>
        <a:prstGeom prst="circularArrow">
          <a:avLst>
            <a:gd name="adj1" fmla="val 5198"/>
            <a:gd name="adj2" fmla="val 335762"/>
            <a:gd name="adj3" fmla="val 12724806"/>
            <a:gd name="adj4" fmla="val 10800898"/>
            <a:gd name="adj5" fmla="val 6064"/>
          </a:avLst>
        </a:prstGeom>
        <a:gradFill rotWithShape="0">
          <a:gsLst>
            <a:gs pos="0">
              <a:schemeClr val="accent3">
                <a:hueOff val="8437698"/>
                <a:satOff val="-12660"/>
                <a:lumOff val="-2059"/>
                <a:alphaOff val="0"/>
                <a:shade val="51000"/>
                <a:satMod val="130000"/>
              </a:schemeClr>
            </a:gs>
            <a:gs pos="80000">
              <a:schemeClr val="accent3">
                <a:hueOff val="8437698"/>
                <a:satOff val="-12660"/>
                <a:lumOff val="-2059"/>
                <a:alphaOff val="0"/>
                <a:shade val="93000"/>
                <a:satMod val="130000"/>
              </a:schemeClr>
            </a:gs>
            <a:gs pos="100000">
              <a:schemeClr val="accent3">
                <a:hueOff val="8437698"/>
                <a:satOff val="-12660"/>
                <a:lumOff val="-20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8605294-1861-40E2-A9AE-203CCA38A589}">
      <dsp:nvSpPr>
        <dsp:cNvPr id="0" name=""/>
        <dsp:cNvSpPr/>
      </dsp:nvSpPr>
      <dsp:spPr>
        <a:xfrm>
          <a:off x="2471377" y="353229"/>
          <a:ext cx="2362161" cy="1247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/>
            <a:t>Researchers</a:t>
          </a:r>
        </a:p>
      </dsp:txBody>
      <dsp:txXfrm>
        <a:off x="2471377" y="353229"/>
        <a:ext cx="2362161" cy="1247175"/>
      </dsp:txXfrm>
    </dsp:sp>
    <dsp:sp modelId="{A266F83F-C6BF-4530-9186-F58E1559D89C}">
      <dsp:nvSpPr>
        <dsp:cNvPr id="0" name=""/>
        <dsp:cNvSpPr/>
      </dsp:nvSpPr>
      <dsp:spPr>
        <a:xfrm>
          <a:off x="1786113" y="-24602"/>
          <a:ext cx="6869218" cy="6869218"/>
        </a:xfrm>
        <a:prstGeom prst="circularArrow">
          <a:avLst>
            <a:gd name="adj1" fmla="val 5198"/>
            <a:gd name="adj2" fmla="val 335762"/>
            <a:gd name="adj3" fmla="val 17709664"/>
            <a:gd name="adj4" fmla="val 15464647"/>
            <a:gd name="adj5" fmla="val 6064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6F6AEB-45C9-401A-9BC3-03A089ECDF39}">
      <dsp:nvSpPr>
        <dsp:cNvPr id="0" name=""/>
        <dsp:cNvSpPr/>
      </dsp:nvSpPr>
      <dsp:spPr>
        <a:xfrm>
          <a:off x="4241" y="539129"/>
          <a:ext cx="4255740" cy="4255740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234208" tIns="38100" rIns="234208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Symbol" panose="05050102010706020507" pitchFamily="18" charset="2"/>
            <a:buNone/>
          </a:pPr>
          <a:r>
            <a:rPr lang="en-BE" sz="3000" kern="1200"/>
            <a:t>Push for nutrition to be prioritized in the </a:t>
          </a:r>
          <a:r>
            <a:rPr lang="en-BE" sz="3000" b="1" kern="1200"/>
            <a:t>European Semester health annex</a:t>
          </a:r>
          <a:r>
            <a:rPr lang="en-BE" sz="3000" kern="1200"/>
            <a:t>.</a:t>
          </a:r>
          <a:endParaRPr lang="en-BE" sz="3000" kern="1200" dirty="0"/>
        </a:p>
      </dsp:txBody>
      <dsp:txXfrm>
        <a:off x="627480" y="1162368"/>
        <a:ext cx="3009262" cy="3009262"/>
      </dsp:txXfrm>
    </dsp:sp>
    <dsp:sp modelId="{3882BC8E-622F-4028-BA37-7D4B1D2C0A6A}">
      <dsp:nvSpPr>
        <dsp:cNvPr id="0" name=""/>
        <dsp:cNvSpPr/>
      </dsp:nvSpPr>
      <dsp:spPr>
        <a:xfrm>
          <a:off x="3408833" y="539129"/>
          <a:ext cx="4255740" cy="4255740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234208" tIns="38100" rIns="234208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Symbol" panose="05050102010706020507" pitchFamily="18" charset="2"/>
            <a:buNone/>
          </a:pPr>
          <a:r>
            <a:rPr lang="en-BE" sz="3000" kern="1200" dirty="0"/>
            <a:t>Work with other Member States to </a:t>
          </a:r>
          <a:r>
            <a:rPr lang="en-BE" sz="3000" b="1" kern="1200" dirty="0"/>
            <a:t>co-sign joint statements</a:t>
          </a:r>
          <a:r>
            <a:rPr lang="en-BE" sz="3000" kern="1200" dirty="0"/>
            <a:t>.</a:t>
          </a:r>
        </a:p>
      </dsp:txBody>
      <dsp:txXfrm>
        <a:off x="4032072" y="1162368"/>
        <a:ext cx="3009262" cy="3009262"/>
      </dsp:txXfrm>
    </dsp:sp>
    <dsp:sp modelId="{410015EE-421B-44D8-ADA3-33EC040C947D}">
      <dsp:nvSpPr>
        <dsp:cNvPr id="0" name=""/>
        <dsp:cNvSpPr/>
      </dsp:nvSpPr>
      <dsp:spPr>
        <a:xfrm>
          <a:off x="6813425" y="539129"/>
          <a:ext cx="4255740" cy="4255740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234208" tIns="38100" rIns="234208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Symbol" panose="05050102010706020507" pitchFamily="18" charset="2"/>
            <a:buNone/>
          </a:pPr>
          <a:r>
            <a:rPr lang="en-BE" sz="3000" kern="1200"/>
            <a:t>Use platforms like ONCA to influence the </a:t>
          </a:r>
          <a:r>
            <a:rPr lang="en-BE" sz="3000" b="1" kern="1200"/>
            <a:t>next EU4Health work programme</a:t>
          </a:r>
          <a:r>
            <a:rPr lang="en-BE" sz="3000" kern="1200"/>
            <a:t>.</a:t>
          </a:r>
        </a:p>
      </dsp:txBody>
      <dsp:txXfrm>
        <a:off x="7436664" y="1162368"/>
        <a:ext cx="3009262" cy="3009262"/>
      </dsp:txXfrm>
    </dsp:sp>
    <dsp:sp modelId="{1FDA9570-57FE-44B1-A320-CE6C03956AD0}">
      <dsp:nvSpPr>
        <dsp:cNvPr id="0" name=""/>
        <dsp:cNvSpPr/>
      </dsp:nvSpPr>
      <dsp:spPr>
        <a:xfrm>
          <a:off x="10218018" y="539129"/>
          <a:ext cx="4255740" cy="4255740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234208" tIns="38100" rIns="234208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E" sz="3000" kern="1200"/>
            <a:t>The more coordinated our advocacy, the more likely we shape future EU policy.</a:t>
          </a:r>
        </a:p>
      </dsp:txBody>
      <dsp:txXfrm>
        <a:off x="10841257" y="1162368"/>
        <a:ext cx="3009262" cy="300926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996669-BB50-4C08-93F4-ACDFD22E87F3}">
      <dsp:nvSpPr>
        <dsp:cNvPr id="0" name=""/>
        <dsp:cNvSpPr/>
      </dsp:nvSpPr>
      <dsp:spPr>
        <a:xfrm>
          <a:off x="0" y="0"/>
          <a:ext cx="5334000" cy="533400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B73C443-0C3E-434A-9E63-72DF534CB5B9}">
      <dsp:nvSpPr>
        <dsp:cNvPr id="0" name=""/>
        <dsp:cNvSpPr/>
      </dsp:nvSpPr>
      <dsp:spPr>
        <a:xfrm>
          <a:off x="2667000" y="0"/>
          <a:ext cx="11811000" cy="533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Symbol" panose="05050102010706020507" pitchFamily="18" charset="2"/>
            <a:buNone/>
          </a:pPr>
          <a:r>
            <a:rPr lang="en-BE" sz="3200" kern="1200" dirty="0"/>
            <a:t>Too often, countries see EU policy as a checklist or burden.</a:t>
          </a:r>
        </a:p>
      </dsp:txBody>
      <dsp:txXfrm>
        <a:off x="2667000" y="0"/>
        <a:ext cx="5905500" cy="1600203"/>
      </dsp:txXfrm>
    </dsp:sp>
    <dsp:sp modelId="{6AD6685E-F0A1-4EEB-9408-2F95922F557F}">
      <dsp:nvSpPr>
        <dsp:cNvPr id="0" name=""/>
        <dsp:cNvSpPr/>
      </dsp:nvSpPr>
      <dsp:spPr>
        <a:xfrm>
          <a:off x="933451" y="1600203"/>
          <a:ext cx="3467096" cy="3467096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62A0A89-C682-4186-AC0C-379B0D5750D3}">
      <dsp:nvSpPr>
        <dsp:cNvPr id="0" name=""/>
        <dsp:cNvSpPr/>
      </dsp:nvSpPr>
      <dsp:spPr>
        <a:xfrm>
          <a:off x="2667000" y="1600203"/>
          <a:ext cx="11811000" cy="346709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Shift </a:t>
          </a:r>
          <a:r>
            <a:rPr lang="en-BE" sz="3200" kern="1200" dirty="0"/>
            <a:t>this mindset</a:t>
          </a:r>
          <a:r>
            <a:rPr lang="en-GB" sz="3200" kern="1200" dirty="0"/>
            <a:t> =&gt;</a:t>
          </a:r>
          <a:r>
            <a:rPr lang="en-BE" sz="3200" kern="1200" dirty="0"/>
            <a:t> EU policy is an opportunity to:</a:t>
          </a:r>
        </a:p>
      </dsp:txBody>
      <dsp:txXfrm>
        <a:off x="2667000" y="1600203"/>
        <a:ext cx="5905500" cy="1600198"/>
      </dsp:txXfrm>
    </dsp:sp>
    <dsp:sp modelId="{C6996236-5ADA-4423-BC88-11FF3FD89FF8}">
      <dsp:nvSpPr>
        <dsp:cNvPr id="0" name=""/>
        <dsp:cNvSpPr/>
      </dsp:nvSpPr>
      <dsp:spPr>
        <a:xfrm>
          <a:off x="1866900" y="3200401"/>
          <a:ext cx="1600198" cy="1600198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F408268-601A-4C9C-90BE-F7B7E102109E}">
      <dsp:nvSpPr>
        <dsp:cNvPr id="0" name=""/>
        <dsp:cNvSpPr/>
      </dsp:nvSpPr>
      <dsp:spPr>
        <a:xfrm>
          <a:off x="2667000" y="3200401"/>
          <a:ext cx="11811000" cy="160019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E" sz="3200" kern="1200" dirty="0"/>
            <a:t>Nutrition should not be seen as a cost centre. It is a </a:t>
          </a:r>
          <a:r>
            <a:rPr lang="en-BE" sz="3200" b="1" kern="1200" dirty="0"/>
            <a:t>health and systems investment</a:t>
          </a:r>
          <a:r>
            <a:rPr lang="en-BE" sz="3200" kern="1200" dirty="0"/>
            <a:t>.</a:t>
          </a:r>
        </a:p>
      </dsp:txBody>
      <dsp:txXfrm>
        <a:off x="2667000" y="3200401"/>
        <a:ext cx="5905500" cy="1600198"/>
      </dsp:txXfrm>
    </dsp:sp>
    <dsp:sp modelId="{03F6C768-FB9A-4F25-921A-2F2A7D9C2F36}">
      <dsp:nvSpPr>
        <dsp:cNvPr id="0" name=""/>
        <dsp:cNvSpPr/>
      </dsp:nvSpPr>
      <dsp:spPr>
        <a:xfrm>
          <a:off x="8572500" y="1600203"/>
          <a:ext cx="5905500" cy="1600198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000"/>
            <a:buFont typeface="Symbol" panose="05050102010706020507" pitchFamily="18" charset="2"/>
            <a:buChar char=""/>
          </a:pPr>
          <a:r>
            <a:rPr lang="en-BE" sz="2900" kern="1200"/>
            <a:t>Improve population health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000"/>
            <a:buFont typeface="Symbol" panose="05050102010706020507" pitchFamily="18" charset="2"/>
            <a:buChar char=""/>
          </a:pPr>
          <a:r>
            <a:rPr lang="en-BE" sz="2900" kern="1200"/>
            <a:t>Gain political legitimacy for reforms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000"/>
            <a:buFont typeface="Symbol" panose="05050102010706020507" pitchFamily="18" charset="2"/>
            <a:buChar char=""/>
          </a:pPr>
          <a:r>
            <a:rPr lang="en-BE" sz="2900" kern="1200"/>
            <a:t>Access funding and support</a:t>
          </a:r>
        </a:p>
      </dsp:txBody>
      <dsp:txXfrm>
        <a:off x="8572500" y="1600203"/>
        <a:ext cx="5905500" cy="16001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4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3" name="Freeform 3" descr="Afbeelding met tekst, Lettertype, schermopname, Elektrisch blauw  Door AI gegenereerde inhoud is mogelijk onjuist.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grpSp>
        <p:nvGrpSpPr>
          <p:cNvPr id="4" name="Group 4"/>
          <p:cNvGrpSpPr/>
          <p:nvPr/>
        </p:nvGrpSpPr>
        <p:grpSpPr>
          <a:xfrm>
            <a:off x="14874787" y="8389261"/>
            <a:ext cx="3258020" cy="1157254"/>
            <a:chOff x="0" y="0"/>
            <a:chExt cx="858079" cy="30479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58079" cy="304791"/>
            </a:xfrm>
            <a:custGeom>
              <a:avLst/>
              <a:gdLst/>
              <a:ahLst/>
              <a:cxnLst/>
              <a:rect l="l" t="t" r="r" b="b"/>
              <a:pathLst>
                <a:path w="858079" h="304791">
                  <a:moveTo>
                    <a:pt x="0" y="0"/>
                  </a:moveTo>
                  <a:lnTo>
                    <a:pt x="858079" y="0"/>
                  </a:lnTo>
                  <a:lnTo>
                    <a:pt x="858079" y="304791"/>
                  </a:lnTo>
                  <a:lnTo>
                    <a:pt x="0" y="30479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BE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858079" cy="3428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5067858" y="8389261"/>
            <a:ext cx="2871878" cy="942367"/>
          </a:xfrm>
          <a:custGeom>
            <a:avLst/>
            <a:gdLst/>
            <a:ahLst/>
            <a:cxnLst/>
            <a:rect l="l" t="t" r="r" b="b"/>
            <a:pathLst>
              <a:path w="2871878" h="942367">
                <a:moveTo>
                  <a:pt x="0" y="0"/>
                </a:moveTo>
                <a:lnTo>
                  <a:pt x="2871878" y="0"/>
                </a:lnTo>
                <a:lnTo>
                  <a:pt x="2871878" y="942367"/>
                </a:lnTo>
                <a:lnTo>
                  <a:pt x="0" y="94236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9078E4-0FCA-9AC7-EC67-EE1F9F688F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E4C11B54-F1F7-254E-F4D3-1617FB51C52D}"/>
              </a:ext>
            </a:extLst>
          </p:cNvPr>
          <p:cNvSpPr/>
          <p:nvPr/>
        </p:nvSpPr>
        <p:spPr>
          <a:xfrm>
            <a:off x="0" y="-15977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BE" dirty="0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E4CEFA8A-AC1D-E1F6-F884-40BC332C7977}"/>
              </a:ext>
            </a:extLst>
          </p:cNvPr>
          <p:cNvSpPr/>
          <p:nvPr/>
        </p:nvSpPr>
        <p:spPr>
          <a:xfrm>
            <a:off x="12006946" y="278624"/>
            <a:ext cx="2707530" cy="1348328"/>
          </a:xfrm>
          <a:custGeom>
            <a:avLst/>
            <a:gdLst/>
            <a:ahLst/>
            <a:cxnLst/>
            <a:rect l="l" t="t" r="r" b="b"/>
            <a:pathLst>
              <a:path w="2707530" h="1348328">
                <a:moveTo>
                  <a:pt x="0" y="0"/>
                </a:moveTo>
                <a:lnTo>
                  <a:pt x="2707530" y="0"/>
                </a:lnTo>
                <a:lnTo>
                  <a:pt x="2707530" y="1348328"/>
                </a:lnTo>
                <a:lnTo>
                  <a:pt x="0" y="13483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1153" t="-48414" r="-26773" b="-51637"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399E87B-9B66-C2F0-86F6-767FDD84D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5700" y="1714500"/>
            <a:ext cx="10896600" cy="1143000"/>
          </a:xfrm>
        </p:spPr>
        <p:txBody>
          <a:bodyPr>
            <a:normAutofit/>
          </a:bodyPr>
          <a:lstStyle/>
          <a:p>
            <a:r>
              <a:rPr lang="en-GB" dirty="0"/>
              <a:t>📣 </a:t>
            </a:r>
            <a:r>
              <a:rPr lang="en-BE" sz="4400" b="1" dirty="0">
                <a:solidFill>
                  <a:schemeClr val="tx2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Amplify Advocacy with the EU</a:t>
            </a:r>
            <a:endParaRPr lang="en-BE" sz="4900" b="1" dirty="0">
              <a:solidFill>
                <a:schemeClr val="tx2"/>
              </a:solidFill>
            </a:endParaRPr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FBE1106C-DAF4-7ED8-0A4F-3C0845E296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28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BE" altLang="en-B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E9E1B169-4639-885B-0143-E77AEA11B1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2608934"/>
            <a:ext cx="24878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BE" altLang="en-B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BE" altLang="en-B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BE" altLang="en-B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F65128B0-37B2-A6C4-F3A0-8B0B90A8B7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3235029"/>
              </p:ext>
            </p:extLst>
          </p:nvPr>
        </p:nvGraphicFramePr>
        <p:xfrm>
          <a:off x="1905000" y="3390901"/>
          <a:ext cx="144780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0284127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1B8275-091C-6EC9-A11B-BE9ADAD3A1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3A09A10D-A045-0033-C419-947513FF6C94}"/>
              </a:ext>
            </a:extLst>
          </p:cNvPr>
          <p:cNvSpPr/>
          <p:nvPr/>
        </p:nvSpPr>
        <p:spPr>
          <a:xfrm>
            <a:off x="0" y="-15977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BE" dirty="0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9C832E5D-8016-5E38-46F5-5D894D4817BC}"/>
              </a:ext>
            </a:extLst>
          </p:cNvPr>
          <p:cNvSpPr/>
          <p:nvPr/>
        </p:nvSpPr>
        <p:spPr>
          <a:xfrm>
            <a:off x="12006946" y="278624"/>
            <a:ext cx="2707530" cy="1348328"/>
          </a:xfrm>
          <a:custGeom>
            <a:avLst/>
            <a:gdLst/>
            <a:ahLst/>
            <a:cxnLst/>
            <a:rect l="l" t="t" r="r" b="b"/>
            <a:pathLst>
              <a:path w="2707530" h="1348328">
                <a:moveTo>
                  <a:pt x="0" y="0"/>
                </a:moveTo>
                <a:lnTo>
                  <a:pt x="2707530" y="0"/>
                </a:lnTo>
                <a:lnTo>
                  <a:pt x="2707530" y="1348328"/>
                </a:lnTo>
                <a:lnTo>
                  <a:pt x="0" y="13483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1153" t="-48414" r="-26773" b="-51637"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ADB8F2C-5205-4F42-90AE-6820EF628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5700" y="1714500"/>
            <a:ext cx="10896600" cy="1143000"/>
          </a:xfrm>
        </p:spPr>
        <p:txBody>
          <a:bodyPr>
            <a:normAutofit fontScale="90000"/>
          </a:bodyPr>
          <a:lstStyle/>
          <a:p>
            <a:r>
              <a:rPr lang="da-DK" dirty="0"/>
              <a:t>🧠 </a:t>
            </a:r>
            <a:r>
              <a:rPr lang="da-DK" sz="4900" b="1" dirty="0">
                <a:solidFill>
                  <a:schemeClr val="tx2"/>
                </a:solidFill>
              </a:rPr>
              <a:t>Mindset Shift </a:t>
            </a:r>
            <a:r>
              <a:rPr lang="en-BE" sz="4900" b="1" dirty="0">
                <a:solidFill>
                  <a:schemeClr val="tx2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– From 'Compliance' to 'Opportunity'</a:t>
            </a:r>
            <a:endParaRPr lang="en-BE" sz="4900" b="1" dirty="0">
              <a:solidFill>
                <a:schemeClr val="tx2"/>
              </a:solidFill>
            </a:endParaRPr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07188312-71A7-F3F9-27E0-08EE554EE5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28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BE" altLang="en-B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5F2781A5-580C-CF02-D0F8-FC96304E7E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2608934"/>
            <a:ext cx="24878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BE" altLang="en-B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BE" altLang="en-B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BE" altLang="en-B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4934B767-C2AE-2D0E-2716-E579D0BCC1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9507172"/>
              </p:ext>
            </p:extLst>
          </p:nvPr>
        </p:nvGraphicFramePr>
        <p:xfrm>
          <a:off x="1905000" y="3390901"/>
          <a:ext cx="144780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660504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445617-3541-CD8F-7E02-6BCF8CDDFA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7607D8D2-FAF8-00E0-A46D-AA5A19A0B231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BE" dirty="0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FD1A47DD-4CAE-95DA-D2C4-24768447EF00}"/>
              </a:ext>
            </a:extLst>
          </p:cNvPr>
          <p:cNvSpPr/>
          <p:nvPr/>
        </p:nvSpPr>
        <p:spPr>
          <a:xfrm>
            <a:off x="12006946" y="278624"/>
            <a:ext cx="2707530" cy="1348328"/>
          </a:xfrm>
          <a:custGeom>
            <a:avLst/>
            <a:gdLst/>
            <a:ahLst/>
            <a:cxnLst/>
            <a:rect l="l" t="t" r="r" b="b"/>
            <a:pathLst>
              <a:path w="2707530" h="1348328">
                <a:moveTo>
                  <a:pt x="0" y="0"/>
                </a:moveTo>
                <a:lnTo>
                  <a:pt x="2707530" y="0"/>
                </a:lnTo>
                <a:lnTo>
                  <a:pt x="2707530" y="1348328"/>
                </a:lnTo>
                <a:lnTo>
                  <a:pt x="0" y="13483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1153" t="-48414" r="-26773" b="-51637"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1F41C424-A8E8-842E-4179-C9EBF39B8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5700" y="1714500"/>
            <a:ext cx="10896600" cy="1143000"/>
          </a:xfrm>
        </p:spPr>
        <p:txBody>
          <a:bodyPr>
            <a:normAutofit fontScale="90000"/>
          </a:bodyPr>
          <a:lstStyle/>
          <a:p>
            <a:r>
              <a:rPr lang="en-BE" dirty="0"/>
              <a:t>🌱</a:t>
            </a:r>
            <a:r>
              <a:rPr lang="en-BE" sz="4400" b="1" dirty="0">
                <a:solidFill>
                  <a:schemeClr val="tx2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Seed Change – What You Can Start Tomorrow</a:t>
            </a:r>
            <a:endParaRPr lang="en-BE" sz="4900" b="1" dirty="0">
              <a:solidFill>
                <a:schemeClr val="tx2"/>
              </a:solidFill>
            </a:endParaRPr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9404C9AE-9273-9C45-D7C6-8964A6C331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28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BE" altLang="en-B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18B62B31-5E03-8D91-48B7-1918A25556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2608934"/>
            <a:ext cx="24878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BE" altLang="en-B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BE" altLang="en-B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BE" altLang="en-B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19EDE11-BD2F-FF13-2193-2B189FD94F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3051927"/>
              </p:ext>
            </p:extLst>
          </p:nvPr>
        </p:nvGraphicFramePr>
        <p:xfrm>
          <a:off x="4000500" y="3619500"/>
          <a:ext cx="111633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852993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1D7FBD-30E2-245C-A512-110CE04E3D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07F82E94-2A3A-48C5-1AC5-EC6E8681B09F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BE" dirty="0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F4B11BDA-5B13-26F5-4DC8-60F6710EFF0B}"/>
              </a:ext>
            </a:extLst>
          </p:cNvPr>
          <p:cNvSpPr/>
          <p:nvPr/>
        </p:nvSpPr>
        <p:spPr>
          <a:xfrm>
            <a:off x="12006946" y="278624"/>
            <a:ext cx="2707530" cy="1348328"/>
          </a:xfrm>
          <a:custGeom>
            <a:avLst/>
            <a:gdLst/>
            <a:ahLst/>
            <a:cxnLst/>
            <a:rect l="l" t="t" r="r" b="b"/>
            <a:pathLst>
              <a:path w="2707530" h="1348328">
                <a:moveTo>
                  <a:pt x="0" y="0"/>
                </a:moveTo>
                <a:lnTo>
                  <a:pt x="2707530" y="0"/>
                </a:lnTo>
                <a:lnTo>
                  <a:pt x="2707530" y="1348328"/>
                </a:lnTo>
                <a:lnTo>
                  <a:pt x="0" y="13483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1153" t="-48414" r="-26773" b="-51637"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90A8DDE2-9601-2FE1-5B3B-7C52330AA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5700" y="1714500"/>
            <a:ext cx="10896600" cy="1143000"/>
          </a:xfrm>
        </p:spPr>
        <p:txBody>
          <a:bodyPr>
            <a:normAutofit/>
          </a:bodyPr>
          <a:lstStyle/>
          <a:p>
            <a:r>
              <a:rPr lang="en-GB" dirty="0"/>
              <a:t>🌍 </a:t>
            </a:r>
            <a:r>
              <a:rPr lang="en-GB" b="1" dirty="0">
                <a:solidFill>
                  <a:schemeClr val="tx2"/>
                </a:solidFill>
              </a:rPr>
              <a:t>Call to Collaboration</a:t>
            </a:r>
            <a:endParaRPr lang="en-BE" sz="4900" b="1" dirty="0">
              <a:solidFill>
                <a:schemeClr val="tx2"/>
              </a:solidFill>
            </a:endParaRPr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8E906693-EDF1-3FE0-758F-6140A589E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28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BE" altLang="en-B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EE6AC5EB-F79E-650F-1BE6-DBAA0DF8A3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2608934"/>
            <a:ext cx="24878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BE" altLang="en-B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BE" altLang="en-B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BE" altLang="en-B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EDF05E46-CD28-0544-E76C-C9D48215DF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3429663"/>
              </p:ext>
            </p:extLst>
          </p:nvPr>
        </p:nvGraphicFramePr>
        <p:xfrm>
          <a:off x="2667000" y="3162300"/>
          <a:ext cx="12954000" cy="4983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8127472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7DF41F-D55B-0382-70F4-7BD1538DA4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E9D336A1-6D29-8672-5301-40FBF056BEE4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BE" dirty="0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78F89748-14FF-89A5-5AF5-5DC17918C18A}"/>
              </a:ext>
            </a:extLst>
          </p:cNvPr>
          <p:cNvSpPr/>
          <p:nvPr/>
        </p:nvSpPr>
        <p:spPr>
          <a:xfrm>
            <a:off x="12006946" y="278624"/>
            <a:ext cx="2707530" cy="1348328"/>
          </a:xfrm>
          <a:custGeom>
            <a:avLst/>
            <a:gdLst/>
            <a:ahLst/>
            <a:cxnLst/>
            <a:rect l="l" t="t" r="r" b="b"/>
            <a:pathLst>
              <a:path w="2707530" h="1348328">
                <a:moveTo>
                  <a:pt x="0" y="0"/>
                </a:moveTo>
                <a:lnTo>
                  <a:pt x="2707530" y="0"/>
                </a:lnTo>
                <a:lnTo>
                  <a:pt x="2707530" y="1348328"/>
                </a:lnTo>
                <a:lnTo>
                  <a:pt x="0" y="13483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1153" t="-48414" r="-26773" b="-51637"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E23515A-D264-B4F5-DB22-9CFB3D2B2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5700" y="1714500"/>
            <a:ext cx="10896600" cy="1143000"/>
          </a:xfrm>
        </p:spPr>
        <p:txBody>
          <a:bodyPr>
            <a:normAutofit/>
          </a:bodyPr>
          <a:lstStyle/>
          <a:p>
            <a:r>
              <a:rPr lang="en-GB" dirty="0"/>
              <a:t>✅ </a:t>
            </a:r>
            <a:r>
              <a:rPr lang="en-GB" b="1" dirty="0">
                <a:solidFill>
                  <a:schemeClr val="tx2"/>
                </a:solidFill>
              </a:rPr>
              <a:t>Conclusions</a:t>
            </a:r>
            <a:endParaRPr lang="en-BE" sz="4900" b="1" dirty="0">
              <a:solidFill>
                <a:schemeClr val="tx2"/>
              </a:solidFill>
            </a:endParaRPr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BADEA128-7C9E-3C07-CFB0-830400167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28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BE" altLang="en-B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4AD52836-D084-D41A-2CC5-DF9AF29A3E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2608934"/>
            <a:ext cx="24878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BE" altLang="en-B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BE" altLang="en-B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BE" altLang="en-B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D6D9464-CE8D-FB43-D7F7-13C1BE13EA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6815886"/>
              </p:ext>
            </p:extLst>
          </p:nvPr>
        </p:nvGraphicFramePr>
        <p:xfrm>
          <a:off x="2667000" y="3162300"/>
          <a:ext cx="12954000" cy="4983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9481776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B6105C-9BBC-FD52-44EB-7E7C640FDA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D6989454-FE42-150D-9A96-8931E8D6B42A}"/>
              </a:ext>
            </a:extLst>
          </p:cNvPr>
          <p:cNvSpPr/>
          <p:nvPr/>
        </p:nvSpPr>
        <p:spPr>
          <a:xfrm>
            <a:off x="-457200" y="6145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BE" dirty="0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BF5F4381-0B54-7E30-587B-DFC06B45B8DD}"/>
              </a:ext>
            </a:extLst>
          </p:cNvPr>
          <p:cNvSpPr/>
          <p:nvPr/>
        </p:nvSpPr>
        <p:spPr>
          <a:xfrm>
            <a:off x="12006946" y="278624"/>
            <a:ext cx="2707530" cy="1348328"/>
          </a:xfrm>
          <a:custGeom>
            <a:avLst/>
            <a:gdLst/>
            <a:ahLst/>
            <a:cxnLst/>
            <a:rect l="l" t="t" r="r" b="b"/>
            <a:pathLst>
              <a:path w="2707530" h="1348328">
                <a:moveTo>
                  <a:pt x="0" y="0"/>
                </a:moveTo>
                <a:lnTo>
                  <a:pt x="2707530" y="0"/>
                </a:lnTo>
                <a:lnTo>
                  <a:pt x="2707530" y="1348328"/>
                </a:lnTo>
                <a:lnTo>
                  <a:pt x="0" y="13483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1153" t="-48414" r="-26773" b="-51637"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0AF0FD4-3A33-28DE-85A6-33107D5853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47900" y="4038600"/>
            <a:ext cx="13792200" cy="2209800"/>
          </a:xfrm>
        </p:spPr>
        <p:txBody>
          <a:bodyPr>
            <a:noAutofit/>
          </a:bodyPr>
          <a:lstStyle/>
          <a:p>
            <a:r>
              <a:rPr lang="en-GB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Thank you!</a:t>
            </a:r>
            <a:endParaRPr lang="en-BE" sz="4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42590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57200" y="6145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BE" dirty="0"/>
          </a:p>
        </p:txBody>
      </p:sp>
      <p:sp>
        <p:nvSpPr>
          <p:cNvPr id="3" name="Freeform 3"/>
          <p:cNvSpPr/>
          <p:nvPr/>
        </p:nvSpPr>
        <p:spPr>
          <a:xfrm>
            <a:off x="12006946" y="278624"/>
            <a:ext cx="2707530" cy="1348328"/>
          </a:xfrm>
          <a:custGeom>
            <a:avLst/>
            <a:gdLst/>
            <a:ahLst/>
            <a:cxnLst/>
            <a:rect l="l" t="t" r="r" b="b"/>
            <a:pathLst>
              <a:path w="2707530" h="1348328">
                <a:moveTo>
                  <a:pt x="0" y="0"/>
                </a:moveTo>
                <a:lnTo>
                  <a:pt x="2707530" y="0"/>
                </a:lnTo>
                <a:lnTo>
                  <a:pt x="2707530" y="1348328"/>
                </a:lnTo>
                <a:lnTo>
                  <a:pt x="0" y="13483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1153" t="-48414" r="-26773" b="-51637"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C119CD5-C7B8-08A0-8080-657658A5EE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5003" y="4408487"/>
            <a:ext cx="14917994" cy="1470025"/>
          </a:xfrm>
        </p:spPr>
        <p:txBody>
          <a:bodyPr>
            <a:normAutofit/>
          </a:bodyPr>
          <a:lstStyle/>
          <a:p>
            <a:r>
              <a:rPr lang="en-BE" sz="4400" b="1" dirty="0">
                <a:solidFill>
                  <a:schemeClr val="tx2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Empowering National Action: Leveraging EU Policies in Nutritional Care</a:t>
            </a:r>
            <a:endParaRPr lang="en-BE" dirty="0">
              <a:solidFill>
                <a:schemeClr val="tx2"/>
              </a:solidFill>
            </a:endParaRP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4DCE2EAC-E954-8559-2E48-44786A3ADB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43600" y="6333229"/>
            <a:ext cx="6400800" cy="1752600"/>
          </a:xfrm>
        </p:spPr>
        <p:txBody>
          <a:bodyPr/>
          <a:lstStyle/>
          <a:p>
            <a:r>
              <a:rPr lang="en-GB" dirty="0"/>
              <a:t>Pharm PhD Adela Maghear </a:t>
            </a:r>
          </a:p>
          <a:p>
            <a:r>
              <a:rPr lang="en-GB" dirty="0">
                <a:solidFill>
                  <a:srgbClr val="0070C0"/>
                </a:solidFill>
              </a:rPr>
              <a:t>ENHA Head of Policy </a:t>
            </a:r>
            <a:endParaRPr lang="en-BE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1F6921-C241-DCB6-BB06-F4576A2DEC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9611ADE5-B613-BF32-DC95-1FA81E061BC0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BE" dirty="0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1CE22068-279A-7C99-26D7-B2DFB39E649A}"/>
              </a:ext>
            </a:extLst>
          </p:cNvPr>
          <p:cNvSpPr/>
          <p:nvPr/>
        </p:nvSpPr>
        <p:spPr>
          <a:xfrm>
            <a:off x="12006946" y="278624"/>
            <a:ext cx="2707530" cy="1348328"/>
          </a:xfrm>
          <a:custGeom>
            <a:avLst/>
            <a:gdLst/>
            <a:ahLst/>
            <a:cxnLst/>
            <a:rect l="l" t="t" r="r" b="b"/>
            <a:pathLst>
              <a:path w="2707530" h="1348328">
                <a:moveTo>
                  <a:pt x="0" y="0"/>
                </a:moveTo>
                <a:lnTo>
                  <a:pt x="2707530" y="0"/>
                </a:lnTo>
                <a:lnTo>
                  <a:pt x="2707530" y="1348328"/>
                </a:lnTo>
                <a:lnTo>
                  <a:pt x="0" y="13483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1153" t="-48414" r="-26773" b="-51637"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0741FF3-9E68-935B-B9B7-F554C4B86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0" y="1499253"/>
            <a:ext cx="8229600" cy="1143000"/>
          </a:xfrm>
        </p:spPr>
        <p:txBody>
          <a:bodyPr/>
          <a:lstStyle/>
          <a:p>
            <a:r>
              <a:rPr kumimoji="0" lang="en-BE" altLang="en-BE" sz="4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🧭 </a:t>
            </a:r>
            <a:r>
              <a:rPr lang="en-GB" b="1" dirty="0">
                <a:solidFill>
                  <a:schemeClr val="tx2"/>
                </a:solidFill>
              </a:rPr>
              <a:t>From Diagnosis to Action</a:t>
            </a:r>
            <a:endParaRPr lang="en-BE" b="1" dirty="0">
              <a:solidFill>
                <a:schemeClr val="tx2"/>
              </a:solidFill>
            </a:endParaRPr>
          </a:p>
        </p:txBody>
      </p:sp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id="{9BEDB945-A5C7-767B-F787-7A52D651FE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5351749"/>
              </p:ext>
            </p:extLst>
          </p:nvPr>
        </p:nvGraphicFramePr>
        <p:xfrm>
          <a:off x="3352800" y="3533932"/>
          <a:ext cx="13182600" cy="4886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" name="Rectangle 4">
            <a:extLst>
              <a:ext uri="{FF2B5EF4-FFF2-40B4-BE49-F238E27FC236}">
                <a16:creationId xmlns:a16="http://schemas.microsoft.com/office/drawing/2014/main" id="{2865C955-3205-9750-9BC1-90BD942BFC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28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BE" altLang="en-B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E05F35B1-B497-6A00-794D-A38A3A2735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2608934"/>
            <a:ext cx="24878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BE" altLang="en-B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BE" altLang="en-B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BE" altLang="en-B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309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1CEC15-6082-3EFE-8B8A-A8B1DF192F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D0E3786C-8E33-F3AD-07D2-03C4EF745F94}"/>
              </a:ext>
            </a:extLst>
          </p:cNvPr>
          <p:cNvSpPr/>
          <p:nvPr/>
        </p:nvSpPr>
        <p:spPr>
          <a:xfrm>
            <a:off x="7374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BE" dirty="0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3C3CDEA9-220A-A2A2-7FD0-D123EDB9F72B}"/>
              </a:ext>
            </a:extLst>
          </p:cNvPr>
          <p:cNvSpPr/>
          <p:nvPr/>
        </p:nvSpPr>
        <p:spPr>
          <a:xfrm>
            <a:off x="12006946" y="278624"/>
            <a:ext cx="2707530" cy="1348328"/>
          </a:xfrm>
          <a:custGeom>
            <a:avLst/>
            <a:gdLst/>
            <a:ahLst/>
            <a:cxnLst/>
            <a:rect l="l" t="t" r="r" b="b"/>
            <a:pathLst>
              <a:path w="2707530" h="1348328">
                <a:moveTo>
                  <a:pt x="0" y="0"/>
                </a:moveTo>
                <a:lnTo>
                  <a:pt x="2707530" y="0"/>
                </a:lnTo>
                <a:lnTo>
                  <a:pt x="2707530" y="1348328"/>
                </a:lnTo>
                <a:lnTo>
                  <a:pt x="0" y="13483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1153" t="-48414" r="-26773" b="-51637"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972327A5-BC78-BDAD-F6C2-6C234F019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0" y="1181100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/>
              <a:t>🧩 </a:t>
            </a:r>
            <a:r>
              <a:rPr lang="en-GB" b="1" dirty="0">
                <a:solidFill>
                  <a:schemeClr val="tx2"/>
                </a:solidFill>
              </a:rPr>
              <a:t>EU Policies That Matter</a:t>
            </a:r>
            <a:endParaRPr lang="en-BE" dirty="0">
              <a:solidFill>
                <a:schemeClr val="tx2"/>
              </a:solidFill>
            </a:endParaRPr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BA6AF760-3FBC-C73D-CE9D-E43D833C9F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28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BE" altLang="en-B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271BA5F9-B9D7-A5BB-116A-65C27A32FB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2608934"/>
            <a:ext cx="24878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BE" altLang="en-B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BE" altLang="en-B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BE" altLang="en-B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BAEC0691-F821-43B6-3356-3ED5E35F9B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2233663"/>
              </p:ext>
            </p:extLst>
          </p:nvPr>
        </p:nvGraphicFramePr>
        <p:xfrm>
          <a:off x="3048000" y="2400300"/>
          <a:ext cx="14401800" cy="74274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247465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03B256-318E-F8DB-52EE-2FB3D45726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8B95DD9D-BF56-8A7E-BEC3-8DB999D1725E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BE" dirty="0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0F8AF2AE-E26E-D8DA-1F3F-4527F4898FC3}"/>
              </a:ext>
            </a:extLst>
          </p:cNvPr>
          <p:cNvSpPr/>
          <p:nvPr/>
        </p:nvSpPr>
        <p:spPr>
          <a:xfrm>
            <a:off x="12006946" y="278624"/>
            <a:ext cx="2707530" cy="1348328"/>
          </a:xfrm>
          <a:custGeom>
            <a:avLst/>
            <a:gdLst/>
            <a:ahLst/>
            <a:cxnLst/>
            <a:rect l="l" t="t" r="r" b="b"/>
            <a:pathLst>
              <a:path w="2707530" h="1348328">
                <a:moveTo>
                  <a:pt x="0" y="0"/>
                </a:moveTo>
                <a:lnTo>
                  <a:pt x="2707530" y="0"/>
                </a:lnTo>
                <a:lnTo>
                  <a:pt x="2707530" y="1348328"/>
                </a:lnTo>
                <a:lnTo>
                  <a:pt x="0" y="13483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1153" t="-48414" r="-26773" b="-51637"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34A97E5-EE13-9A5B-A8C3-BF5FF0240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5700" y="1499253"/>
            <a:ext cx="10896600" cy="1143000"/>
          </a:xfrm>
        </p:spPr>
        <p:txBody>
          <a:bodyPr>
            <a:normAutofit/>
          </a:bodyPr>
          <a:lstStyle/>
          <a:p>
            <a:r>
              <a:rPr kumimoji="0" lang="en-GB" altLang="en-BE" sz="4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🔍 </a:t>
            </a:r>
            <a:r>
              <a:rPr kumimoji="0" lang="en-GB" altLang="en-BE" sz="49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</a:rPr>
              <a:t>The Real Challenge – Policy Activation</a:t>
            </a:r>
            <a:endParaRPr lang="en-BE" sz="4900" b="1" dirty="0">
              <a:solidFill>
                <a:schemeClr val="tx2"/>
              </a:solidFill>
            </a:endParaRPr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20086EA4-AB3F-443F-F10F-4C9A7600DC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28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BE" altLang="en-B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9F7102B4-26A9-F0E6-519F-73D095E557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2608934"/>
            <a:ext cx="24878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BE" altLang="en-B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BE" altLang="en-B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BE" altLang="en-B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6" name="Content Placeholder 12">
            <a:extLst>
              <a:ext uri="{FF2B5EF4-FFF2-40B4-BE49-F238E27FC236}">
                <a16:creationId xmlns:a16="http://schemas.microsoft.com/office/drawing/2014/main" id="{AD4B9D3F-3D0A-1657-20C9-C08249EF7A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2227549"/>
              </p:ext>
            </p:extLst>
          </p:nvPr>
        </p:nvGraphicFramePr>
        <p:xfrm>
          <a:off x="5029200" y="38481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93106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BC08C0-7D09-37CD-738F-C17A3AC3BE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816384DE-FFDD-F777-4DC1-AFFBDC5156EF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BE" dirty="0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3D1AEE2F-0769-F3FC-EE7C-7DE17A264E0C}"/>
              </a:ext>
            </a:extLst>
          </p:cNvPr>
          <p:cNvSpPr/>
          <p:nvPr/>
        </p:nvSpPr>
        <p:spPr>
          <a:xfrm>
            <a:off x="12006946" y="278624"/>
            <a:ext cx="2707530" cy="1348328"/>
          </a:xfrm>
          <a:custGeom>
            <a:avLst/>
            <a:gdLst/>
            <a:ahLst/>
            <a:cxnLst/>
            <a:rect l="l" t="t" r="r" b="b"/>
            <a:pathLst>
              <a:path w="2707530" h="1348328">
                <a:moveTo>
                  <a:pt x="0" y="0"/>
                </a:moveTo>
                <a:lnTo>
                  <a:pt x="2707530" y="0"/>
                </a:lnTo>
                <a:lnTo>
                  <a:pt x="2707530" y="1348328"/>
                </a:lnTo>
                <a:lnTo>
                  <a:pt x="0" y="13483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1153" t="-48414" r="-26773" b="-51637"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C189E856-913D-CE3F-0424-38390C3BD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5700" y="1499253"/>
            <a:ext cx="10896600" cy="1143000"/>
          </a:xfrm>
        </p:spPr>
        <p:txBody>
          <a:bodyPr>
            <a:normAutofit/>
          </a:bodyPr>
          <a:lstStyle/>
          <a:p>
            <a:r>
              <a:rPr lang="en-GB" dirty="0"/>
              <a:t>🏗️ </a:t>
            </a:r>
            <a:r>
              <a:rPr lang="en-GB" b="1" dirty="0">
                <a:solidFill>
                  <a:schemeClr val="tx2"/>
                </a:solidFill>
              </a:rPr>
              <a:t>Bridging the Gap</a:t>
            </a:r>
            <a:endParaRPr lang="en-BE" sz="4900" b="1" dirty="0">
              <a:solidFill>
                <a:schemeClr val="tx2"/>
              </a:solidFill>
            </a:endParaRPr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BDF7F365-9484-26CD-DAE7-F6086D0EF6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28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BE" altLang="en-B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BD6B9346-60A9-EB5E-6422-6BFC0494C3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2608934"/>
            <a:ext cx="24878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BE" altLang="en-B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BE" altLang="en-B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BE" altLang="en-B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E828B0D9-579A-5E42-EB5B-3B2F66E88D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9185546"/>
              </p:ext>
            </p:extLst>
          </p:nvPr>
        </p:nvGraphicFramePr>
        <p:xfrm>
          <a:off x="3286693" y="2880518"/>
          <a:ext cx="11714614" cy="54633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664684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3C2AF9-6285-B729-A48A-957BA3BAB1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6075631B-A794-42B2-E0B5-CED7A93A257F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BE" dirty="0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A160C0D4-9DF0-9546-6B17-EF979250AE25}"/>
              </a:ext>
            </a:extLst>
          </p:cNvPr>
          <p:cNvSpPr/>
          <p:nvPr/>
        </p:nvSpPr>
        <p:spPr>
          <a:xfrm>
            <a:off x="12006946" y="278624"/>
            <a:ext cx="2707530" cy="1348328"/>
          </a:xfrm>
          <a:custGeom>
            <a:avLst/>
            <a:gdLst/>
            <a:ahLst/>
            <a:cxnLst/>
            <a:rect l="l" t="t" r="r" b="b"/>
            <a:pathLst>
              <a:path w="2707530" h="1348328">
                <a:moveTo>
                  <a:pt x="0" y="0"/>
                </a:moveTo>
                <a:lnTo>
                  <a:pt x="2707530" y="0"/>
                </a:lnTo>
                <a:lnTo>
                  <a:pt x="2707530" y="1348328"/>
                </a:lnTo>
                <a:lnTo>
                  <a:pt x="0" y="13483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1153" t="-48414" r="-26773" b="-51637"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0B22BFEC-37E1-85B9-4C62-FDA2CAC0D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5700" y="1714500"/>
            <a:ext cx="10896600" cy="114300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tx2"/>
                </a:solidFill>
              </a:rPr>
              <a:t>🛠️ </a:t>
            </a:r>
            <a:r>
              <a:rPr lang="en-BE" sz="4900" b="1" dirty="0">
                <a:solidFill>
                  <a:schemeClr val="tx2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How EU Policies Can Be Leveraged – Concrete Tools</a:t>
            </a:r>
            <a:endParaRPr lang="en-BE" sz="4900" b="1" dirty="0">
              <a:solidFill>
                <a:schemeClr val="tx2"/>
              </a:solidFill>
            </a:endParaRPr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28F058D8-50C3-CEA1-CEDB-BE6E20B3E6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28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BE" altLang="en-B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F58BEB07-F649-CC23-5FB7-A295FAAFEB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2608934"/>
            <a:ext cx="24878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BE" altLang="en-B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BE" altLang="en-B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BE" altLang="en-B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D6BC4125-B170-6063-F4F2-C4E46EEB51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9155731"/>
              </p:ext>
            </p:extLst>
          </p:nvPr>
        </p:nvGraphicFramePr>
        <p:xfrm>
          <a:off x="2514600" y="3493171"/>
          <a:ext cx="13258800" cy="52317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705003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FBF4F1-4198-B2AE-900A-FDCCBF6E4D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CA970CE0-01F1-23CD-8C76-45BDF69C23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0234887"/>
              </p:ext>
            </p:extLst>
          </p:nvPr>
        </p:nvGraphicFramePr>
        <p:xfrm>
          <a:off x="0" y="0"/>
          <a:ext cx="18288000" cy="1028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reeform 3">
            <a:extLst>
              <a:ext uri="{FF2B5EF4-FFF2-40B4-BE49-F238E27FC236}">
                <a16:creationId xmlns:a16="http://schemas.microsoft.com/office/drawing/2014/main" id="{1D9426CF-C9D8-D7FE-CBC8-639E05612C99}"/>
              </a:ext>
            </a:extLst>
          </p:cNvPr>
          <p:cNvSpPr/>
          <p:nvPr/>
        </p:nvSpPr>
        <p:spPr>
          <a:xfrm>
            <a:off x="12006946" y="278624"/>
            <a:ext cx="2707530" cy="1348328"/>
          </a:xfrm>
          <a:custGeom>
            <a:avLst/>
            <a:gdLst/>
            <a:ahLst/>
            <a:cxnLst/>
            <a:rect l="l" t="t" r="r" b="b"/>
            <a:pathLst>
              <a:path w="2707530" h="1348328">
                <a:moveTo>
                  <a:pt x="0" y="0"/>
                </a:moveTo>
                <a:lnTo>
                  <a:pt x="2707530" y="0"/>
                </a:lnTo>
                <a:lnTo>
                  <a:pt x="2707530" y="1348328"/>
                </a:lnTo>
                <a:lnTo>
                  <a:pt x="0" y="134832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21153" t="-48414" r="-26773" b="-51637"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C7A981EC-87C0-A96E-83F1-A1BF7C030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465934"/>
            <a:ext cx="10896600" cy="1143000"/>
          </a:xfrm>
        </p:spPr>
        <p:txBody>
          <a:bodyPr>
            <a:normAutofit/>
          </a:bodyPr>
          <a:lstStyle/>
          <a:p>
            <a:r>
              <a:rPr lang="en-GB" dirty="0"/>
              <a:t>🏛️ </a:t>
            </a:r>
            <a:r>
              <a:rPr lang="en-GB" b="1" dirty="0">
                <a:solidFill>
                  <a:schemeClr val="tx2"/>
                </a:solidFill>
              </a:rPr>
              <a:t>From Paper to Policy</a:t>
            </a:r>
            <a:endParaRPr lang="en-BE" sz="4900" b="1" dirty="0">
              <a:solidFill>
                <a:schemeClr val="tx2"/>
              </a:solidFill>
            </a:endParaRPr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F682B5B9-7AB8-E373-DDC7-5A3E012C9D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28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BE" altLang="en-B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E456FB1D-8E26-D5C4-823C-8E19C1482D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2608934"/>
            <a:ext cx="24878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BE" altLang="en-B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BE" altLang="en-B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BE" altLang="en-B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4637259E-67B7-E74C-17A5-9BE2ECADF00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9296400" y="6825377"/>
            <a:ext cx="7760458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00050" lvl="1" indent="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BE" altLang="en-BE" sz="2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</a:rPr>
              <a:t>Nutrition in cancer plans</a:t>
            </a:r>
          </a:p>
          <a:p>
            <a:pPr marL="1257300" lvl="3" indent="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BE" altLang="en-BE" sz="2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</a:rPr>
              <a:t>Mandatory malnutrition screening in hospitals</a:t>
            </a:r>
          </a:p>
          <a:p>
            <a:pPr marL="2628900" lvl="6" indent="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BE" altLang="en-BE" sz="2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</a:rPr>
              <a:t>Nutrition in chronic disease guidelines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BE" altLang="en-B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C8CDA4-EC1A-34A5-5887-B06AF58E660F}"/>
              </a:ext>
            </a:extLst>
          </p:cNvPr>
          <p:cNvSpPr txBox="1"/>
          <p:nvPr/>
        </p:nvSpPr>
        <p:spPr>
          <a:xfrm>
            <a:off x="5136251" y="7923546"/>
            <a:ext cx="26228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solidFill>
                  <a:schemeClr val="tx2"/>
                </a:solidFill>
              </a:rPr>
              <a:t>EU Policy </a:t>
            </a:r>
            <a:endParaRPr lang="en-BE" sz="4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155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6858D3-2174-28C6-8893-80DE39079B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CD0B3BD7-F9AD-8332-8C8E-80DB6702FC10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BE" dirty="0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09395816-0699-8541-9C1E-8D643D273B37}"/>
              </a:ext>
            </a:extLst>
          </p:cNvPr>
          <p:cNvSpPr/>
          <p:nvPr/>
        </p:nvSpPr>
        <p:spPr>
          <a:xfrm>
            <a:off x="12006946" y="278624"/>
            <a:ext cx="2707530" cy="1348328"/>
          </a:xfrm>
          <a:custGeom>
            <a:avLst/>
            <a:gdLst/>
            <a:ahLst/>
            <a:cxnLst/>
            <a:rect l="l" t="t" r="r" b="b"/>
            <a:pathLst>
              <a:path w="2707530" h="1348328">
                <a:moveTo>
                  <a:pt x="0" y="0"/>
                </a:moveTo>
                <a:lnTo>
                  <a:pt x="2707530" y="0"/>
                </a:lnTo>
                <a:lnTo>
                  <a:pt x="2707530" y="1348328"/>
                </a:lnTo>
                <a:lnTo>
                  <a:pt x="0" y="13483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1153" t="-48414" r="-26773" b="-51637"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E07A5D08-1845-4C00-B91A-9F6A16D62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5700" y="1714500"/>
            <a:ext cx="10896600" cy="1143000"/>
          </a:xfrm>
        </p:spPr>
        <p:txBody>
          <a:bodyPr>
            <a:normAutofit/>
          </a:bodyPr>
          <a:lstStyle/>
          <a:p>
            <a:r>
              <a:rPr lang="en-BE" dirty="0"/>
              <a:t>🤝 </a:t>
            </a:r>
            <a:r>
              <a:rPr lang="en-GB" b="1" dirty="0">
                <a:solidFill>
                  <a:schemeClr val="tx2"/>
                </a:solidFill>
              </a:rPr>
              <a:t>Empowering National Stakeholders</a:t>
            </a:r>
            <a:endParaRPr lang="en-BE" sz="4900" b="1" dirty="0">
              <a:solidFill>
                <a:schemeClr val="tx2"/>
              </a:solidFill>
            </a:endParaRPr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83587D28-4862-486E-9481-BC88439249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28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BE" altLang="en-B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EE4B12E3-D903-AF46-ADBD-AC00730D87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2608934"/>
            <a:ext cx="24878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BE" altLang="en-B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BE" altLang="en-B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BE" altLang="en-B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B3F067AA-5350-AB68-0613-12D24C4FAC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0818732"/>
              </p:ext>
            </p:extLst>
          </p:nvPr>
        </p:nvGraphicFramePr>
        <p:xfrm>
          <a:off x="2203917" y="3162300"/>
          <a:ext cx="11664484" cy="7403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Rectangle: Diagonal Corners Snipped 9">
            <a:extLst>
              <a:ext uri="{FF2B5EF4-FFF2-40B4-BE49-F238E27FC236}">
                <a16:creationId xmlns:a16="http://schemas.microsoft.com/office/drawing/2014/main" id="{FF22C32E-CD0C-80C1-1B1E-8586E7C7151D}"/>
              </a:ext>
            </a:extLst>
          </p:cNvPr>
          <p:cNvSpPr/>
          <p:nvPr/>
        </p:nvSpPr>
        <p:spPr>
          <a:xfrm>
            <a:off x="13563600" y="4743450"/>
            <a:ext cx="2971800" cy="1828800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Policy must be co-owned, not imposed.</a:t>
            </a:r>
            <a:endParaRPr lang="en-BE" sz="2800" b="1" dirty="0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A0AFD455-79DF-473A-ACB4-626246BFFDE3}"/>
              </a:ext>
            </a:extLst>
          </p:cNvPr>
          <p:cNvSpPr/>
          <p:nvPr/>
        </p:nvSpPr>
        <p:spPr>
          <a:xfrm>
            <a:off x="11963400" y="5561371"/>
            <a:ext cx="978408" cy="484632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6047852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533</Words>
  <Application>Microsoft Office PowerPoint</Application>
  <PresentationFormat>Custom</PresentationFormat>
  <Paragraphs>112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Calibri</vt:lpstr>
      <vt:lpstr>Aptos</vt:lpstr>
      <vt:lpstr>Arial</vt:lpstr>
      <vt:lpstr>Symbol</vt:lpstr>
      <vt:lpstr>Office Theme</vt:lpstr>
      <vt:lpstr>PowerPoint Presentation</vt:lpstr>
      <vt:lpstr>Empowering National Action: Leveraging EU Policies in Nutritional Care</vt:lpstr>
      <vt:lpstr>🧭 From Diagnosis to Action</vt:lpstr>
      <vt:lpstr>🧩 EU Policies That Matter</vt:lpstr>
      <vt:lpstr>🔍 The Real Challenge – Policy Activation</vt:lpstr>
      <vt:lpstr>🏗️ Bridging the Gap</vt:lpstr>
      <vt:lpstr>🛠️ How EU Policies Can Be Leveraged – Concrete Tools</vt:lpstr>
      <vt:lpstr>🏛️ From Paper to Policy</vt:lpstr>
      <vt:lpstr>🤝 Empowering National Stakeholders</vt:lpstr>
      <vt:lpstr>📣 Amplify Advocacy with the EU</vt:lpstr>
      <vt:lpstr>🧠 Mindset Shift – From 'Compliance' to 'Opportunity'</vt:lpstr>
      <vt:lpstr>🌱Seed Change – What You Can Start Tomorrow</vt:lpstr>
      <vt:lpstr>🌍 Call to Collaboration</vt:lpstr>
      <vt:lpstr>✅ Conclusions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ONCA Athens 2025.pptx</dc:title>
  <cp:lastModifiedBy>Adela Maghear</cp:lastModifiedBy>
  <cp:revision>7</cp:revision>
  <dcterms:created xsi:type="dcterms:W3CDTF">2006-08-16T00:00:00Z</dcterms:created>
  <dcterms:modified xsi:type="dcterms:W3CDTF">2025-05-03T19:31:07Z</dcterms:modified>
  <dc:identifier>DAGlWnBGCG8</dc:identifier>
</cp:coreProperties>
</file>