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3" r:id="rId4"/>
    <p:sldId id="276" r:id="rId5"/>
    <p:sldId id="274" r:id="rId6"/>
    <p:sldId id="275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B1166-F0E2-466D-82B0-07D86697E1A5}" v="48" dt="2025-05-04T20:21:32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Dries" userId="6564dd29-7597-4d98-a146-ce904958a839" providerId="ADAL" clId="{533B1166-F0E2-466D-82B0-07D86697E1A5}"/>
    <pc:docChg chg="undo custSel addSld delSld modSld sldOrd">
      <pc:chgData name="Sarah Dries" userId="6564dd29-7597-4d98-a146-ce904958a839" providerId="ADAL" clId="{533B1166-F0E2-466D-82B0-07D86697E1A5}" dt="2025-05-04T20:25:17.745" v="238" actId="47"/>
      <pc:docMkLst>
        <pc:docMk/>
      </pc:docMkLst>
      <pc:sldChg chg="addSp modSp del mod">
        <pc:chgData name="Sarah Dries" userId="6564dd29-7597-4d98-a146-ce904958a839" providerId="ADAL" clId="{533B1166-F0E2-466D-82B0-07D86697E1A5}" dt="2025-05-04T19:59:43.086" v="26" actId="47"/>
        <pc:sldMkLst>
          <pc:docMk/>
          <pc:sldMk cId="0" sldId="257"/>
        </pc:sldMkLst>
        <pc:spChg chg="mod">
          <ac:chgData name="Sarah Dries" userId="6564dd29-7597-4d98-a146-ce904958a839" providerId="ADAL" clId="{533B1166-F0E2-466D-82B0-07D86697E1A5}" dt="2025-05-04T19:58:47.301" v="16" actId="20577"/>
          <ac:spMkLst>
            <pc:docMk/>
            <pc:sldMk cId="0" sldId="257"/>
            <ac:spMk id="4" creationId="{B967D32D-6EB3-D091-298F-020A8EA44207}"/>
          </ac:spMkLst>
        </pc:spChg>
        <pc:picChg chg="add mod">
          <ac:chgData name="Sarah Dries" userId="6564dd29-7597-4d98-a146-ce904958a839" providerId="ADAL" clId="{533B1166-F0E2-466D-82B0-07D86697E1A5}" dt="2025-05-04T19:58:56.539" v="18" actId="1076"/>
          <ac:picMkLst>
            <pc:docMk/>
            <pc:sldMk cId="0" sldId="257"/>
            <ac:picMk id="5" creationId="{4CF06DA2-3954-A83F-7B12-BC0093C270AC}"/>
          </ac:picMkLst>
        </pc:picChg>
      </pc:sldChg>
      <pc:sldChg chg="del">
        <pc:chgData name="Sarah Dries" userId="6564dd29-7597-4d98-a146-ce904958a839" providerId="ADAL" clId="{533B1166-F0E2-466D-82B0-07D86697E1A5}" dt="2025-05-04T20:08:52.883" v="132" actId="47"/>
        <pc:sldMkLst>
          <pc:docMk/>
          <pc:sldMk cId="2526073128" sldId="268"/>
        </pc:sldMkLst>
      </pc:sldChg>
      <pc:sldChg chg="addSp modSp del mod">
        <pc:chgData name="Sarah Dries" userId="6564dd29-7597-4d98-a146-ce904958a839" providerId="ADAL" clId="{533B1166-F0E2-466D-82B0-07D86697E1A5}" dt="2025-05-04T20:25:17.745" v="238" actId="47"/>
        <pc:sldMkLst>
          <pc:docMk/>
          <pc:sldMk cId="3001398954" sldId="269"/>
        </pc:sldMkLst>
        <pc:spChg chg="mod">
          <ac:chgData name="Sarah Dries" userId="6564dd29-7597-4d98-a146-ce904958a839" providerId="ADAL" clId="{533B1166-F0E2-466D-82B0-07D86697E1A5}" dt="2025-05-04T19:57:09.222" v="5" actId="113"/>
          <ac:spMkLst>
            <pc:docMk/>
            <pc:sldMk cId="3001398954" sldId="269"/>
            <ac:spMk id="4" creationId="{B967D32D-6EB3-D091-298F-020A8EA44207}"/>
          </ac:spMkLst>
        </pc:spChg>
        <pc:picChg chg="add mod">
          <ac:chgData name="Sarah Dries" userId="6564dd29-7597-4d98-a146-ce904958a839" providerId="ADAL" clId="{533B1166-F0E2-466D-82B0-07D86697E1A5}" dt="2025-05-04T19:56:53.698" v="3" actId="962"/>
          <ac:picMkLst>
            <pc:docMk/>
            <pc:sldMk cId="3001398954" sldId="269"/>
            <ac:picMk id="6" creationId="{FC46334A-AFE8-4BB6-2178-44989D6D92F0}"/>
          </ac:picMkLst>
        </pc:picChg>
      </pc:sldChg>
      <pc:sldChg chg="modSp add del mod ord">
        <pc:chgData name="Sarah Dries" userId="6564dd29-7597-4d98-a146-ce904958a839" providerId="ADAL" clId="{533B1166-F0E2-466D-82B0-07D86697E1A5}" dt="2025-05-04T19:59:22.822" v="24" actId="47"/>
        <pc:sldMkLst>
          <pc:docMk/>
          <pc:sldMk cId="3326481595" sldId="270"/>
        </pc:sldMkLst>
        <pc:spChg chg="mod">
          <ac:chgData name="Sarah Dries" userId="6564dd29-7597-4d98-a146-ce904958a839" providerId="ADAL" clId="{533B1166-F0E2-466D-82B0-07D86697E1A5}" dt="2025-05-04T19:59:10.105" v="19" actId="14100"/>
          <ac:spMkLst>
            <pc:docMk/>
            <pc:sldMk cId="3326481595" sldId="270"/>
            <ac:spMk id="4" creationId="{1A5FDF3E-52DA-B83D-0BAF-A01BCC9776B2}"/>
          </ac:spMkLst>
        </pc:spChg>
      </pc:sldChg>
      <pc:sldChg chg="add del">
        <pc:chgData name="Sarah Dries" userId="6564dd29-7597-4d98-a146-ce904958a839" providerId="ADAL" clId="{533B1166-F0E2-466D-82B0-07D86697E1A5}" dt="2025-05-04T19:59:21.076" v="23" actId="47"/>
        <pc:sldMkLst>
          <pc:docMk/>
          <pc:sldMk cId="644252639" sldId="271"/>
        </pc:sldMkLst>
      </pc:sldChg>
      <pc:sldChg chg="addSp modSp add mod ord">
        <pc:chgData name="Sarah Dries" userId="6564dd29-7597-4d98-a146-ce904958a839" providerId="ADAL" clId="{533B1166-F0E2-466D-82B0-07D86697E1A5}" dt="2025-05-04T20:01:51.279" v="40" actId="1076"/>
        <pc:sldMkLst>
          <pc:docMk/>
          <pc:sldMk cId="1623243660" sldId="272"/>
        </pc:sldMkLst>
        <pc:spChg chg="mod">
          <ac:chgData name="Sarah Dries" userId="6564dd29-7597-4d98-a146-ce904958a839" providerId="ADAL" clId="{533B1166-F0E2-466D-82B0-07D86697E1A5}" dt="2025-05-04T19:59:48.857" v="27" actId="20577"/>
          <ac:spMkLst>
            <pc:docMk/>
            <pc:sldMk cId="1623243660" sldId="272"/>
            <ac:spMk id="4" creationId="{D9343563-AE43-B9E3-E274-B3AE059B3E8E}"/>
          </ac:spMkLst>
        </pc:spChg>
        <pc:picChg chg="add mod">
          <ac:chgData name="Sarah Dries" userId="6564dd29-7597-4d98-a146-ce904958a839" providerId="ADAL" clId="{533B1166-F0E2-466D-82B0-07D86697E1A5}" dt="2025-05-04T19:59:58.009" v="29" actId="1076"/>
          <ac:picMkLst>
            <pc:docMk/>
            <pc:sldMk cId="1623243660" sldId="272"/>
            <ac:picMk id="5" creationId="{6949583E-D178-81F1-0C30-C64A37F2C40B}"/>
          </ac:picMkLst>
        </pc:picChg>
        <pc:picChg chg="add mod">
          <ac:chgData name="Sarah Dries" userId="6564dd29-7597-4d98-a146-ce904958a839" providerId="ADAL" clId="{533B1166-F0E2-466D-82B0-07D86697E1A5}" dt="2025-05-04T20:01:51.279" v="40" actId="1076"/>
          <ac:picMkLst>
            <pc:docMk/>
            <pc:sldMk cId="1623243660" sldId="272"/>
            <ac:picMk id="6" creationId="{81548910-47F5-99B2-0276-6CD15F3EEA45}"/>
          </ac:picMkLst>
        </pc:picChg>
      </pc:sldChg>
      <pc:sldChg chg="addSp delSp modSp add mod">
        <pc:chgData name="Sarah Dries" userId="6564dd29-7597-4d98-a146-ce904958a839" providerId="ADAL" clId="{533B1166-F0E2-466D-82B0-07D86697E1A5}" dt="2025-05-04T20:11:45.977" v="157" actId="732"/>
        <pc:sldMkLst>
          <pc:docMk/>
          <pc:sldMk cId="2264356779" sldId="273"/>
        </pc:sldMkLst>
        <pc:spChg chg="mod">
          <ac:chgData name="Sarah Dries" userId="6564dd29-7597-4d98-a146-ce904958a839" providerId="ADAL" clId="{533B1166-F0E2-466D-82B0-07D86697E1A5}" dt="2025-05-04T20:10:45.389" v="147" actId="1076"/>
          <ac:spMkLst>
            <pc:docMk/>
            <pc:sldMk cId="2264356779" sldId="273"/>
            <ac:spMk id="2" creationId="{1E1291CA-75D4-A196-0622-18265ACE5BB7}"/>
          </ac:spMkLst>
        </pc:spChg>
        <pc:spChg chg="mod">
          <ac:chgData name="Sarah Dries" userId="6564dd29-7597-4d98-a146-ce904958a839" providerId="ADAL" clId="{533B1166-F0E2-466D-82B0-07D86697E1A5}" dt="2025-05-04T20:07:20.763" v="110" actId="6549"/>
          <ac:spMkLst>
            <pc:docMk/>
            <pc:sldMk cId="2264356779" sldId="273"/>
            <ac:spMk id="4" creationId="{95084EA8-48E7-F915-8CC3-885147EFB99A}"/>
          </ac:spMkLst>
        </pc:spChg>
        <pc:picChg chg="add mod">
          <ac:chgData name="Sarah Dries" userId="6564dd29-7597-4d98-a146-ce904958a839" providerId="ADAL" clId="{533B1166-F0E2-466D-82B0-07D86697E1A5}" dt="2025-05-04T20:11:21.768" v="155" actId="14100"/>
          <ac:picMkLst>
            <pc:docMk/>
            <pc:sldMk cId="2264356779" sldId="273"/>
            <ac:picMk id="5" creationId="{FDF163ED-F924-4177-840F-9E81D3A974DB}"/>
          </ac:picMkLst>
        </pc:picChg>
        <pc:picChg chg="add mod">
          <ac:chgData name="Sarah Dries" userId="6564dd29-7597-4d98-a146-ce904958a839" providerId="ADAL" clId="{533B1166-F0E2-466D-82B0-07D86697E1A5}" dt="2025-05-04T20:07:52.515" v="118" actId="14100"/>
          <ac:picMkLst>
            <pc:docMk/>
            <pc:sldMk cId="2264356779" sldId="273"/>
            <ac:picMk id="6" creationId="{F9DE7F5E-221A-35B6-6C32-3BCEB0C3FF1C}"/>
          </ac:picMkLst>
        </pc:picChg>
        <pc:picChg chg="del">
          <ac:chgData name="Sarah Dries" userId="6564dd29-7597-4d98-a146-ce904958a839" providerId="ADAL" clId="{533B1166-F0E2-466D-82B0-07D86697E1A5}" dt="2025-05-04T20:06:31.906" v="95" actId="478"/>
          <ac:picMkLst>
            <pc:docMk/>
            <pc:sldMk cId="2264356779" sldId="273"/>
            <ac:picMk id="7" creationId="{3557D8F2-909E-1E80-BEC3-79F9832F0ABE}"/>
          </ac:picMkLst>
        </pc:picChg>
        <pc:picChg chg="add mod">
          <ac:chgData name="Sarah Dries" userId="6564dd29-7597-4d98-a146-ce904958a839" providerId="ADAL" clId="{533B1166-F0E2-466D-82B0-07D86697E1A5}" dt="2025-05-04T20:11:45.977" v="157" actId="732"/>
          <ac:picMkLst>
            <pc:docMk/>
            <pc:sldMk cId="2264356779" sldId="273"/>
            <ac:picMk id="8" creationId="{29EDC055-DD22-4F37-5132-D8CEF47B067D}"/>
          </ac:picMkLst>
        </pc:picChg>
        <pc:picChg chg="add mod">
          <ac:chgData name="Sarah Dries" userId="6564dd29-7597-4d98-a146-ce904958a839" providerId="ADAL" clId="{533B1166-F0E2-466D-82B0-07D86697E1A5}" dt="2025-05-04T20:10:39.712" v="145" actId="1076"/>
          <ac:picMkLst>
            <pc:docMk/>
            <pc:sldMk cId="2264356779" sldId="273"/>
            <ac:picMk id="9" creationId="{6D6C0327-7937-F9EE-B689-2EA363EBE0EC}"/>
          </ac:picMkLst>
        </pc:picChg>
        <pc:picChg chg="add mod">
          <ac:chgData name="Sarah Dries" userId="6564dd29-7597-4d98-a146-ce904958a839" providerId="ADAL" clId="{533B1166-F0E2-466D-82B0-07D86697E1A5}" dt="2025-05-04T20:10:37.483" v="144" actId="14100"/>
          <ac:picMkLst>
            <pc:docMk/>
            <pc:sldMk cId="2264356779" sldId="273"/>
            <ac:picMk id="10" creationId="{AA58C597-C2B2-F081-6AF0-E89FB7F455CF}"/>
          </ac:picMkLst>
        </pc:picChg>
      </pc:sldChg>
      <pc:sldChg chg="addSp delSp modSp add mod">
        <pc:chgData name="Sarah Dries" userId="6564dd29-7597-4d98-a146-ce904958a839" providerId="ADAL" clId="{533B1166-F0E2-466D-82B0-07D86697E1A5}" dt="2025-05-04T20:13:59.247" v="166" actId="1076"/>
        <pc:sldMkLst>
          <pc:docMk/>
          <pc:sldMk cId="2534094713" sldId="274"/>
        </pc:sldMkLst>
        <pc:spChg chg="mod">
          <ac:chgData name="Sarah Dries" userId="6564dd29-7597-4d98-a146-ce904958a839" providerId="ADAL" clId="{533B1166-F0E2-466D-82B0-07D86697E1A5}" dt="2025-05-04T20:08:08.091" v="126" actId="6549"/>
          <ac:spMkLst>
            <pc:docMk/>
            <pc:sldMk cId="2534094713" sldId="274"/>
            <ac:spMk id="4" creationId="{B84832F5-1762-AE9D-C264-6C738B34D768}"/>
          </ac:spMkLst>
        </pc:spChg>
        <pc:picChg chg="add mod modCrop">
          <ac:chgData name="Sarah Dries" userId="6564dd29-7597-4d98-a146-ce904958a839" providerId="ADAL" clId="{533B1166-F0E2-466D-82B0-07D86697E1A5}" dt="2025-05-04T20:12:19.084" v="160" actId="1076"/>
          <ac:picMkLst>
            <pc:docMk/>
            <pc:sldMk cId="2534094713" sldId="274"/>
            <ac:picMk id="5" creationId="{5074AB32-CEE1-4C0D-25A6-B6E87EB93F85}"/>
          </ac:picMkLst>
        </pc:picChg>
        <pc:picChg chg="add mod">
          <ac:chgData name="Sarah Dries" userId="6564dd29-7597-4d98-a146-ce904958a839" providerId="ADAL" clId="{533B1166-F0E2-466D-82B0-07D86697E1A5}" dt="2025-05-04T20:06:40.832" v="98" actId="1076"/>
          <ac:picMkLst>
            <pc:docMk/>
            <pc:sldMk cId="2534094713" sldId="274"/>
            <ac:picMk id="6" creationId="{0EC9997E-FF6E-8CD9-0B1A-D6780A12AFA8}"/>
          </ac:picMkLst>
        </pc:picChg>
        <pc:picChg chg="del">
          <ac:chgData name="Sarah Dries" userId="6564dd29-7597-4d98-a146-ce904958a839" providerId="ADAL" clId="{533B1166-F0E2-466D-82B0-07D86697E1A5}" dt="2025-05-04T20:06:35.467" v="96" actId="478"/>
          <ac:picMkLst>
            <pc:docMk/>
            <pc:sldMk cId="2534094713" sldId="274"/>
            <ac:picMk id="7" creationId="{6128D9F5-4A31-F0CA-6313-B20D19E00046}"/>
          </ac:picMkLst>
        </pc:picChg>
        <pc:picChg chg="add mod">
          <ac:chgData name="Sarah Dries" userId="6564dd29-7597-4d98-a146-ce904958a839" providerId="ADAL" clId="{533B1166-F0E2-466D-82B0-07D86697E1A5}" dt="2025-05-04T20:12:25.132" v="161" actId="1076"/>
          <ac:picMkLst>
            <pc:docMk/>
            <pc:sldMk cId="2534094713" sldId="274"/>
            <ac:picMk id="8" creationId="{0C2B78CC-E594-1E6F-4C0F-DB519A2165DA}"/>
          </ac:picMkLst>
        </pc:picChg>
        <pc:picChg chg="add mod">
          <ac:chgData name="Sarah Dries" userId="6564dd29-7597-4d98-a146-ce904958a839" providerId="ADAL" clId="{533B1166-F0E2-466D-82B0-07D86697E1A5}" dt="2025-05-04T20:08:36.507" v="131" actId="1076"/>
          <ac:picMkLst>
            <pc:docMk/>
            <pc:sldMk cId="2534094713" sldId="274"/>
            <ac:picMk id="9" creationId="{D91A8BBC-347B-28C1-A16C-5BFF65A18184}"/>
          </ac:picMkLst>
        </pc:picChg>
        <pc:picChg chg="add mod">
          <ac:chgData name="Sarah Dries" userId="6564dd29-7597-4d98-a146-ce904958a839" providerId="ADAL" clId="{533B1166-F0E2-466D-82B0-07D86697E1A5}" dt="2025-05-04T20:13:59.247" v="166" actId="1076"/>
          <ac:picMkLst>
            <pc:docMk/>
            <pc:sldMk cId="2534094713" sldId="274"/>
            <ac:picMk id="11" creationId="{70E6EB4A-287C-3762-4DE1-A1203B090AB7}"/>
          </ac:picMkLst>
        </pc:picChg>
      </pc:sldChg>
      <pc:sldChg chg="delSp modSp add mod">
        <pc:chgData name="Sarah Dries" userId="6564dd29-7597-4d98-a146-ce904958a839" providerId="ADAL" clId="{533B1166-F0E2-466D-82B0-07D86697E1A5}" dt="2025-05-04T20:14:45.110" v="180" actId="6549"/>
        <pc:sldMkLst>
          <pc:docMk/>
          <pc:sldMk cId="2416667036" sldId="275"/>
        </pc:sldMkLst>
        <pc:spChg chg="mod">
          <ac:chgData name="Sarah Dries" userId="6564dd29-7597-4d98-a146-ce904958a839" providerId="ADAL" clId="{533B1166-F0E2-466D-82B0-07D86697E1A5}" dt="2025-05-04T20:14:45.110" v="180" actId="6549"/>
          <ac:spMkLst>
            <pc:docMk/>
            <pc:sldMk cId="2416667036" sldId="275"/>
            <ac:spMk id="4" creationId="{4727290A-EB96-863E-120F-365D7A476D32}"/>
          </ac:spMkLst>
        </pc:spChg>
        <pc:picChg chg="del">
          <ac:chgData name="Sarah Dries" userId="6564dd29-7597-4d98-a146-ce904958a839" providerId="ADAL" clId="{533B1166-F0E2-466D-82B0-07D86697E1A5}" dt="2025-05-04T20:14:39.811" v="172" actId="478"/>
          <ac:picMkLst>
            <pc:docMk/>
            <pc:sldMk cId="2416667036" sldId="275"/>
            <ac:picMk id="7" creationId="{5E866375-8A8C-274B-7959-26357B142B1A}"/>
          </ac:picMkLst>
        </pc:picChg>
      </pc:sldChg>
      <pc:sldChg chg="addSp delSp modSp add mod">
        <pc:chgData name="Sarah Dries" userId="6564dd29-7597-4d98-a146-ce904958a839" providerId="ADAL" clId="{533B1166-F0E2-466D-82B0-07D86697E1A5}" dt="2025-05-04T20:25:03.916" v="237" actId="20577"/>
        <pc:sldMkLst>
          <pc:docMk/>
          <pc:sldMk cId="4154086555" sldId="276"/>
        </pc:sldMkLst>
        <pc:spChg chg="mod">
          <ac:chgData name="Sarah Dries" userId="6564dd29-7597-4d98-a146-ce904958a839" providerId="ADAL" clId="{533B1166-F0E2-466D-82B0-07D86697E1A5}" dt="2025-05-04T20:25:03.916" v="237" actId="20577"/>
          <ac:spMkLst>
            <pc:docMk/>
            <pc:sldMk cId="4154086555" sldId="276"/>
            <ac:spMk id="4" creationId="{CC760622-9E7B-077F-7E66-2DF813473DF7}"/>
          </ac:spMkLst>
        </pc:spChg>
        <pc:spChg chg="add">
          <ac:chgData name="Sarah Dries" userId="6564dd29-7597-4d98-a146-ce904958a839" providerId="ADAL" clId="{533B1166-F0E2-466D-82B0-07D86697E1A5}" dt="2025-05-04T20:21:15.654" v="189"/>
          <ac:spMkLst>
            <pc:docMk/>
            <pc:sldMk cId="4154086555" sldId="276"/>
            <ac:spMk id="7" creationId="{402CA051-32B3-49A0-72E6-771CA001C375}"/>
          </ac:spMkLst>
        </pc:spChg>
        <pc:picChg chg="del">
          <ac:chgData name="Sarah Dries" userId="6564dd29-7597-4d98-a146-ce904958a839" providerId="ADAL" clId="{533B1166-F0E2-466D-82B0-07D86697E1A5}" dt="2025-05-04T20:21:02.341" v="185" actId="478"/>
          <ac:picMkLst>
            <pc:docMk/>
            <pc:sldMk cId="4154086555" sldId="276"/>
            <ac:picMk id="5" creationId="{DC42AF5F-B3B3-37B9-F3D6-23A0BE47A46C}"/>
          </ac:picMkLst>
        </pc:picChg>
        <pc:picChg chg="del">
          <ac:chgData name="Sarah Dries" userId="6564dd29-7597-4d98-a146-ce904958a839" providerId="ADAL" clId="{533B1166-F0E2-466D-82B0-07D86697E1A5}" dt="2025-05-04T20:21:04.165" v="186" actId="478"/>
          <ac:picMkLst>
            <pc:docMk/>
            <pc:sldMk cId="4154086555" sldId="276"/>
            <ac:picMk id="6" creationId="{7FF96199-09BB-A1D1-BECA-7BF5E8BD2900}"/>
          </ac:picMkLst>
        </pc:picChg>
        <pc:picChg chg="del">
          <ac:chgData name="Sarah Dries" userId="6564dd29-7597-4d98-a146-ce904958a839" providerId="ADAL" clId="{533B1166-F0E2-466D-82B0-07D86697E1A5}" dt="2025-05-04T20:21:00.863" v="184" actId="478"/>
          <ac:picMkLst>
            <pc:docMk/>
            <pc:sldMk cId="4154086555" sldId="276"/>
            <ac:picMk id="8" creationId="{D7C7DC5E-B88F-E93D-82A1-EF8B6F4D3FD0}"/>
          </ac:picMkLst>
        </pc:picChg>
        <pc:picChg chg="del">
          <ac:chgData name="Sarah Dries" userId="6564dd29-7597-4d98-a146-ce904958a839" providerId="ADAL" clId="{533B1166-F0E2-466D-82B0-07D86697E1A5}" dt="2025-05-04T20:20:58.971" v="183" actId="478"/>
          <ac:picMkLst>
            <pc:docMk/>
            <pc:sldMk cId="4154086555" sldId="276"/>
            <ac:picMk id="9" creationId="{7CA15947-A0AB-89CB-3B16-E7246616B5CD}"/>
          </ac:picMkLst>
        </pc:picChg>
        <pc:picChg chg="del">
          <ac:chgData name="Sarah Dries" userId="6564dd29-7597-4d98-a146-ce904958a839" providerId="ADAL" clId="{533B1166-F0E2-466D-82B0-07D86697E1A5}" dt="2025-05-04T20:20:57.308" v="182" actId="478"/>
          <ac:picMkLst>
            <pc:docMk/>
            <pc:sldMk cId="4154086555" sldId="276"/>
            <ac:picMk id="10" creationId="{A70CFF8B-01F1-25B6-7281-F35CF5098779}"/>
          </ac:picMkLst>
        </pc:picChg>
        <pc:picChg chg="add mod">
          <ac:chgData name="Sarah Dries" userId="6564dd29-7597-4d98-a146-ce904958a839" providerId="ADAL" clId="{533B1166-F0E2-466D-82B0-07D86697E1A5}" dt="2025-05-04T20:21:46.906" v="194" actId="1076"/>
          <ac:picMkLst>
            <pc:docMk/>
            <pc:sldMk cId="4154086555" sldId="276"/>
            <ac:picMk id="11" creationId="{9E3F71BE-7451-547F-8EFA-DFD6D78C91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2BE06-9B54-426F-8A92-C5B86A8B57B9}" type="datetimeFigureOut">
              <a:rPr lang="fr-BE" smtClean="0"/>
              <a:t>04-05-25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FCBA-79B8-4451-9108-782E01BDA68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67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www.dropbox.com/scl/fo/zpsjxrill1uejdklmg6xw/AKKakYLzQGa6HqHV7g1pzws?rlkey=br15isov4jh20vckix6n932ap&amp;e=3&amp;st=iw8lf070&amp;dl=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www.dropbox.com/scl/fo/zpsjxrill1uejdklmg6xw/AKKakYLzQGa6HqHV7g1pzws?rlkey=br15isov4jh20vckix6n932ap&amp;e=3&amp;st=iw8lf070&amp;dl=0" TargetMode="Externa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dropbox.com/scl/fo/zpsjxrill1uejdklmg6xw/AKKakYLzQGa6HqHV7g1pzws?rlkey=br15isov4jh20vckix6n932ap&amp;e=3&amp;st=iw8lf070&amp;dl=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dropbox.com/scl/fo/zpsjxrill1uejdklmg6xw/AKKakYLzQGa6HqHV7g1pzws?rlkey=br15isov4jh20vckix6n932ap&amp;e=3&amp;st=iw8lf070&amp;dl=0" TargetMode="Externa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ropbox.com/scl/fo/zpsjxrill1uejdklmg6xw/AKKakYLzQGa6HqHV7g1pzws?rlkey=br15isov4jh20vckix6n932ap&amp;e=3&amp;st=iw8lf070&amp;dl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 descr="Afbeelding met tekst, Lettertype, schermopname, Elektrisch blauw  Door AI gegenereerde inhoud is mogelijk onjuist.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4" name="Group 4"/>
          <p:cNvGrpSpPr/>
          <p:nvPr/>
        </p:nvGrpSpPr>
        <p:grpSpPr>
          <a:xfrm>
            <a:off x="14874787" y="8389261"/>
            <a:ext cx="3258020" cy="1157254"/>
            <a:chOff x="0" y="0"/>
            <a:chExt cx="858079" cy="3047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8079" cy="304791"/>
            </a:xfrm>
            <a:custGeom>
              <a:avLst/>
              <a:gdLst/>
              <a:ahLst/>
              <a:cxnLst/>
              <a:rect l="l" t="t" r="r" b="b"/>
              <a:pathLst>
                <a:path w="858079" h="304791">
                  <a:moveTo>
                    <a:pt x="0" y="0"/>
                  </a:moveTo>
                  <a:lnTo>
                    <a:pt x="858079" y="0"/>
                  </a:lnTo>
                  <a:lnTo>
                    <a:pt x="858079" y="304791"/>
                  </a:lnTo>
                  <a:lnTo>
                    <a:pt x="0" y="304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58079" cy="342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5067858" y="8389261"/>
            <a:ext cx="2871878" cy="942367"/>
          </a:xfrm>
          <a:custGeom>
            <a:avLst/>
            <a:gdLst/>
            <a:ahLst/>
            <a:cxnLst/>
            <a:rect l="l" t="t" r="r" b="b"/>
            <a:pathLst>
              <a:path w="2871878" h="942367">
                <a:moveTo>
                  <a:pt x="0" y="0"/>
                </a:moveTo>
                <a:lnTo>
                  <a:pt x="2871878" y="0"/>
                </a:lnTo>
                <a:lnTo>
                  <a:pt x="2871878" y="942367"/>
                </a:lnTo>
                <a:lnTo>
                  <a:pt x="0" y="9423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6A1DA-610A-BDDB-9958-F5CBB7721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1AA4F3-433D-A451-4FB3-DF6716356BB5}"/>
              </a:ext>
            </a:extLst>
          </p:cNvPr>
          <p:cNvSpPr/>
          <p:nvPr/>
        </p:nvSpPr>
        <p:spPr>
          <a:xfrm>
            <a:off x="0" y="-10953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23EF516-5255-E67B-42B8-0F84E56AC0CC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43563-AE43-B9E3-E274-B3AE059B3E8E}"/>
              </a:ext>
            </a:extLst>
          </p:cNvPr>
          <p:cNvSpPr txBox="1"/>
          <p:nvPr/>
        </p:nvSpPr>
        <p:spPr>
          <a:xfrm>
            <a:off x="2057400" y="1556445"/>
            <a:ext cx="11353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err="1"/>
              <a:t>Malnutrition</a:t>
            </a:r>
            <a:r>
              <a:rPr lang="nl-NL" sz="4000" b="1" dirty="0"/>
              <a:t> Awareness Week 2024</a:t>
            </a:r>
          </a:p>
          <a:p>
            <a:pPr algn="ctr"/>
            <a:endParaRPr lang="nl-NL" sz="2000" b="1" dirty="0"/>
          </a:p>
          <a:p>
            <a:r>
              <a:rPr lang="nl-NL" sz="4000" b="1" dirty="0"/>
              <a:t>					BA ONCA</a:t>
            </a:r>
          </a:p>
          <a:p>
            <a:pPr algn="ctr"/>
            <a:endParaRPr lang="nl-NL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Creation of a </a:t>
            </a:r>
            <a:r>
              <a:rPr lang="en-US" sz="3200" b="1" dirty="0"/>
              <a:t>‘ MAW Tool box’ </a:t>
            </a:r>
            <a:r>
              <a:rPr lang="en-US" sz="3200" dirty="0"/>
              <a:t>with posters, slides presentation, articles for professionals, ESPEN Fact sheet, video on YouTube,… provided by Belgian Alliance ONCA (in Dutch and French). </a:t>
            </a:r>
          </a:p>
          <a:p>
            <a:r>
              <a:rPr lang="en-US" sz="3200" dirty="0"/>
              <a:t>     See </a:t>
            </a:r>
            <a:r>
              <a:rPr lang="nl-BE" sz="3200" dirty="0">
                <a:hlinkClick r:id="rId4"/>
              </a:rPr>
              <a:t>MAW 2024 ToolKit - Belgium – Dropbox</a:t>
            </a:r>
            <a:endParaRPr lang="nl-BE" sz="3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F98A7A-B04C-E213-4AD7-4A4BFCA65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600" y="2145358"/>
            <a:ext cx="1954733" cy="1190151"/>
          </a:xfrm>
          <a:prstGeom prst="rect">
            <a:avLst/>
          </a:prstGeom>
        </p:spPr>
      </p:pic>
      <p:pic>
        <p:nvPicPr>
          <p:cNvPr id="5" name="9EE0E656-B74C-46BD-833D-8E63F1549565" descr="IMG_5654.jpg">
            <a:extLst>
              <a:ext uri="{FF2B5EF4-FFF2-40B4-BE49-F238E27FC236}">
                <a16:creationId xmlns:a16="http://schemas.microsoft.com/office/drawing/2014/main" id="{6949583E-D178-81F1-0C30-C64A37F2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266372"/>
            <a:ext cx="5970658" cy="341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81548910-47F5-99B2-0276-6CD15F3EEA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437"/>
          <a:stretch/>
        </p:blipFill>
        <p:spPr>
          <a:xfrm>
            <a:off x="4104085" y="7630941"/>
            <a:ext cx="7260429" cy="20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4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B5BA2-8852-69D9-4797-FD9D758EE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E1291CA-75D4-A196-0622-18265ACE5BB7}"/>
              </a:ext>
            </a:extLst>
          </p:cNvPr>
          <p:cNvSpPr/>
          <p:nvPr/>
        </p:nvSpPr>
        <p:spPr>
          <a:xfrm>
            <a:off x="0" y="-14908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64C229E-58DC-5A1C-0EBC-D70553289486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84EA8-48E7-F915-8CC3-885147EFB99A}"/>
              </a:ext>
            </a:extLst>
          </p:cNvPr>
          <p:cNvSpPr txBox="1"/>
          <p:nvPr/>
        </p:nvSpPr>
        <p:spPr>
          <a:xfrm>
            <a:off x="2057400" y="1556445"/>
            <a:ext cx="1135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/>
              <a:t>Malnutrition Awareness Week 2024 BA ONCA</a:t>
            </a:r>
          </a:p>
          <a:p>
            <a:pPr algn="ctr"/>
            <a:endParaRPr lang="nl-NL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Creation of a </a:t>
            </a:r>
            <a:r>
              <a:rPr lang="nl-BE" sz="3200" i="1" dirty="0">
                <a:hlinkClick r:id="rId4"/>
              </a:rPr>
              <a:t>MAW 2024 ToolKit - Belgium – Dropbox</a:t>
            </a:r>
            <a:endParaRPr lang="nl-BE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Various </a:t>
            </a:r>
            <a:r>
              <a:rPr lang="en-US" sz="3200" b="1" dirty="0"/>
              <a:t>actions</a:t>
            </a:r>
            <a:r>
              <a:rPr lang="en-US" sz="3200" dirty="0"/>
              <a:t> from our 40 stakeholders in hospitals, home care, dietetic institutes, scientific institutes, </a:t>
            </a:r>
            <a:r>
              <a:rPr lang="fr-FR" sz="3200" dirty="0"/>
              <a:t>a few patient associations, </a:t>
            </a:r>
            <a:r>
              <a:rPr lang="en-US" sz="3200" dirty="0"/>
              <a:t>… with support of the </a:t>
            </a:r>
            <a:r>
              <a:rPr lang="fr-FR" sz="3200" dirty="0"/>
              <a:t>Ministry of </a:t>
            </a:r>
            <a:r>
              <a:rPr lang="fr-FR" sz="3200" dirty="0" err="1"/>
              <a:t>Health</a:t>
            </a:r>
            <a:r>
              <a:rPr lang="fr-FR" sz="3200" dirty="0"/>
              <a:t> </a:t>
            </a:r>
          </a:p>
        </p:txBody>
      </p:sp>
      <p:pic>
        <p:nvPicPr>
          <p:cNvPr id="5" name="E90FB4F1-68B7-407B-B8B2-017C5770E71C" descr="PHOTO-2024-11-21-12-58-13.jpg">
            <a:extLst>
              <a:ext uri="{FF2B5EF4-FFF2-40B4-BE49-F238E27FC236}">
                <a16:creationId xmlns:a16="http://schemas.microsoft.com/office/drawing/2014/main" id="{FDF163ED-F924-4177-840F-9E81D3A97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4" t="20265" r="19163" b="30669"/>
          <a:stretch/>
        </p:blipFill>
        <p:spPr bwMode="auto">
          <a:xfrm>
            <a:off x="12093997" y="7472928"/>
            <a:ext cx="3203196" cy="27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F9DE7F5E-221A-35B6-6C32-3BCEB0C3FF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33" t="17006"/>
          <a:stretch/>
        </p:blipFill>
        <p:spPr>
          <a:xfrm>
            <a:off x="15408062" y="4016970"/>
            <a:ext cx="2759237" cy="6237809"/>
          </a:xfrm>
          <a:prstGeom prst="rect">
            <a:avLst/>
          </a:prstGeom>
        </p:spPr>
      </p:pic>
      <p:pic>
        <p:nvPicPr>
          <p:cNvPr id="8" name="21F36165-F6AA-4180-8847-3EF39608DB7C" descr="PHOTO-2024-11-21-20-05-48.jpg">
            <a:extLst>
              <a:ext uri="{FF2B5EF4-FFF2-40B4-BE49-F238E27FC236}">
                <a16:creationId xmlns:a16="http://schemas.microsoft.com/office/drawing/2014/main" id="{29EDC055-DD22-4F37-5132-D8CEF47B0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8" b="34534"/>
          <a:stretch/>
        </p:blipFill>
        <p:spPr bwMode="auto">
          <a:xfrm>
            <a:off x="7909298" y="7846570"/>
            <a:ext cx="3859212" cy="229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57CC9A4-7462-4457-A992-C4F714C19133" descr="PHOTO-2024-11-22-10-17-27.jpg">
            <a:extLst>
              <a:ext uri="{FF2B5EF4-FFF2-40B4-BE49-F238E27FC236}">
                <a16:creationId xmlns:a16="http://schemas.microsoft.com/office/drawing/2014/main" id="{6D6C0327-7937-F9EE-B689-2EA363EBE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14565" r="7055" b="15668"/>
          <a:stretch/>
        </p:blipFill>
        <p:spPr bwMode="auto">
          <a:xfrm>
            <a:off x="7863425" y="5580922"/>
            <a:ext cx="3950958" cy="217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AA58C597-C2B2-F081-6AF0-E89FB7F455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4514" y="5524500"/>
            <a:ext cx="5859517" cy="46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C3340-799A-CFF4-D934-C60CFC0DA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EAB687-8A5B-2E8F-D693-A73EA9C21EF5}"/>
              </a:ext>
            </a:extLst>
          </p:cNvPr>
          <p:cNvSpPr/>
          <p:nvPr/>
        </p:nvSpPr>
        <p:spPr>
          <a:xfrm>
            <a:off x="0" y="-14908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29DD119-3569-3506-46B4-75C999D9CCFF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60622-9E7B-077F-7E66-2DF813473DF7}"/>
              </a:ext>
            </a:extLst>
          </p:cNvPr>
          <p:cNvSpPr txBox="1"/>
          <p:nvPr/>
        </p:nvSpPr>
        <p:spPr>
          <a:xfrm>
            <a:off x="2057400" y="1556445"/>
            <a:ext cx="113538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/>
              <a:t>Malnutrition Awareness Week 2024 BA ONCA</a:t>
            </a:r>
          </a:p>
          <a:p>
            <a:pPr algn="ctr"/>
            <a:endParaRPr lang="nl-NL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Creation of a </a:t>
            </a:r>
            <a:r>
              <a:rPr lang="nl-BE" sz="3200" i="1" dirty="0">
                <a:hlinkClick r:id="rId4"/>
              </a:rPr>
              <a:t>MAW 2024 ToolKit - Belgium – Dropbox</a:t>
            </a:r>
            <a:endParaRPr lang="nl-BE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Various </a:t>
            </a:r>
            <a:r>
              <a:rPr lang="en-US" sz="3200" b="1" dirty="0"/>
              <a:t>actions</a:t>
            </a:r>
            <a:r>
              <a:rPr lang="en-US" sz="3200" dirty="0"/>
              <a:t> from our 40 stakeholders in hospitals, home care, dietetic institutes, scientific institutes, </a:t>
            </a:r>
            <a:r>
              <a:rPr lang="fr-FR" sz="3200" dirty="0"/>
              <a:t>a few patient associations, </a:t>
            </a:r>
            <a:r>
              <a:rPr lang="en-US" sz="3200" dirty="0"/>
              <a:t>… with support of the </a:t>
            </a:r>
            <a:r>
              <a:rPr lang="fr-FR" sz="3200" dirty="0"/>
              <a:t>Ministry of </a:t>
            </a:r>
            <a:r>
              <a:rPr lang="fr-FR" sz="3200" dirty="0" err="1"/>
              <a:t>Health</a:t>
            </a:r>
            <a:r>
              <a:rPr lang="fr-FR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Action: distribution of materials – newsletter &amp; social media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Target group: health professionals including dieticians, exercise coaches, higher education teachers, etc.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CAT: image link to the ONCA website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Action: distribution of materials – mailing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Target group: dieticians, trained as process supervisors in residential care </a:t>
            </a:r>
            <a:r>
              <a:rPr lang="en-US" sz="3200" dirty="0" err="1"/>
              <a:t>centres</a:t>
            </a:r>
            <a:r>
              <a:rPr lang="en-US" sz="3200" dirty="0"/>
              <a:t> &amp; local service </a:t>
            </a:r>
            <a:r>
              <a:rPr lang="en-US" sz="3200" dirty="0" err="1"/>
              <a:t>centres</a:t>
            </a:r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CAT: link to toolbox</a:t>
            </a:r>
            <a:endParaRPr lang="fr-FR" sz="3200" dirty="0"/>
          </a:p>
        </p:txBody>
      </p:sp>
      <p:pic>
        <p:nvPicPr>
          <p:cNvPr id="11" name="Picture 10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9E3F71BE-7451-547F-8EFA-DFD6D78C9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4618490"/>
            <a:ext cx="5984140" cy="42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8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F73E9-FAF0-9C34-FEE7-06BEA9A6F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5B4BF21-BC3D-D4B7-A797-2070E196802F}"/>
              </a:ext>
            </a:extLst>
          </p:cNvPr>
          <p:cNvSpPr/>
          <p:nvPr/>
        </p:nvSpPr>
        <p:spPr>
          <a:xfrm>
            <a:off x="0" y="-10953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4B97C7C-8482-C7B7-B907-73A282CEA44B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832F5-1762-AE9D-C264-6C738B34D768}"/>
              </a:ext>
            </a:extLst>
          </p:cNvPr>
          <p:cNvSpPr txBox="1"/>
          <p:nvPr/>
        </p:nvSpPr>
        <p:spPr>
          <a:xfrm>
            <a:off x="2057400" y="1556445"/>
            <a:ext cx="11353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/>
              <a:t>Malnutrition Awareness Week 2024 BA ONCA</a:t>
            </a:r>
          </a:p>
          <a:p>
            <a:pPr algn="ctr"/>
            <a:endParaRPr lang="nl-NL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Creation of a </a:t>
            </a:r>
            <a:r>
              <a:rPr lang="nl-BE" sz="3200" i="1" dirty="0">
                <a:hlinkClick r:id="rId4"/>
              </a:rPr>
              <a:t>MAW 2024 ToolKit - Belgium – Dropbox</a:t>
            </a:r>
            <a:endParaRPr lang="nl-BE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Various </a:t>
            </a:r>
            <a:r>
              <a:rPr lang="en-US" sz="3200" b="1" i="1" dirty="0"/>
              <a:t>actions</a:t>
            </a:r>
            <a:r>
              <a:rPr lang="en-US" sz="3200" i="1" dirty="0"/>
              <a:t> from our 40 stakeholders</a:t>
            </a:r>
            <a:endParaRPr lang="fr-FR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/>
              <a:t>Informative </a:t>
            </a:r>
            <a:r>
              <a:rPr lang="fr-FR" sz="3200" b="1" dirty="0" err="1"/>
              <a:t>letter</a:t>
            </a:r>
            <a:r>
              <a:rPr lang="fr-FR" sz="3200" b="1" dirty="0"/>
              <a:t> </a:t>
            </a:r>
            <a:r>
              <a:rPr lang="fr-FR" sz="3200" dirty="0" err="1"/>
              <a:t>send</a:t>
            </a:r>
            <a:r>
              <a:rPr lang="fr-FR" sz="3200" dirty="0"/>
              <a:t> to </a:t>
            </a:r>
            <a:r>
              <a:rPr lang="fr-FR" sz="3200" dirty="0" err="1"/>
              <a:t>politicians</a:t>
            </a:r>
            <a:r>
              <a:rPr lang="fr-FR" sz="3200" dirty="0"/>
              <a:t>, </a:t>
            </a:r>
            <a:r>
              <a:rPr lang="fr-FR" sz="3200" b="1" dirty="0"/>
              <a:t>articles</a:t>
            </a:r>
            <a:r>
              <a:rPr lang="fr-FR" sz="3200" dirty="0"/>
              <a:t> in </a:t>
            </a:r>
            <a:r>
              <a:rPr lang="fr-FR" sz="3200" dirty="0" err="1"/>
              <a:t>trade</a:t>
            </a:r>
            <a:r>
              <a:rPr lang="fr-FR" sz="3200" dirty="0"/>
              <a:t> </a:t>
            </a:r>
            <a:r>
              <a:rPr lang="fr-FR" sz="3200" dirty="0" err="1"/>
              <a:t>journals</a:t>
            </a:r>
            <a:r>
              <a:rPr lang="fr-FR" sz="3200" dirty="0"/>
              <a:t> and </a:t>
            </a:r>
            <a:r>
              <a:rPr lang="fr-FR" sz="3200" b="1" dirty="0" err="1"/>
              <a:t>Press</a:t>
            </a:r>
            <a:r>
              <a:rPr lang="fr-FR" sz="3200" b="1" dirty="0"/>
              <a:t> </a:t>
            </a:r>
            <a:r>
              <a:rPr lang="fr-FR" sz="3200" b="1" dirty="0" err="1"/>
              <a:t>realease</a:t>
            </a:r>
            <a:r>
              <a:rPr lang="fr-FR" sz="3200" b="1" dirty="0"/>
              <a:t> </a:t>
            </a:r>
            <a:r>
              <a:rPr lang="fr-FR" sz="3200" dirty="0"/>
              <a:t>to </a:t>
            </a:r>
            <a:r>
              <a:rPr lang="fr-FR" sz="3200" dirty="0" err="1"/>
              <a:t>general</a:t>
            </a:r>
            <a:r>
              <a:rPr lang="fr-FR" sz="3200" dirty="0"/>
              <a:t> media (</a:t>
            </a:r>
            <a:r>
              <a:rPr lang="fr-FR" sz="3200" dirty="0" err="1"/>
              <a:t>low</a:t>
            </a:r>
            <a:r>
              <a:rPr lang="fr-FR" sz="3200" dirty="0"/>
              <a:t> impact)</a:t>
            </a:r>
          </a:p>
          <a:p>
            <a:endParaRPr lang="en-US" sz="32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74AB32-CEE1-4C0D-25A6-B6E87EB93F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75" r="7449"/>
          <a:stretch/>
        </p:blipFill>
        <p:spPr>
          <a:xfrm>
            <a:off x="1905000" y="7765312"/>
            <a:ext cx="5695894" cy="2404880"/>
          </a:xfrm>
          <a:prstGeom prst="rect">
            <a:avLst/>
          </a:prstGeom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0EC9997E-FF6E-8CD9-0B1A-D6780A12A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6030" y="2131295"/>
            <a:ext cx="4803490" cy="2833451"/>
          </a:xfrm>
          <a:prstGeom prst="rect">
            <a:avLst/>
          </a:prstGeom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0C2B78CC-E594-1E6F-4C0F-DB519A216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468" y="6130124"/>
            <a:ext cx="5228958" cy="1620297"/>
          </a:xfrm>
          <a:prstGeom prst="rect">
            <a:avLst/>
          </a:prstGeom>
        </p:spPr>
      </p:pic>
      <p:pic>
        <p:nvPicPr>
          <p:cNvPr id="9" name="Image 5">
            <a:extLst>
              <a:ext uri="{FF2B5EF4-FFF2-40B4-BE49-F238E27FC236}">
                <a16:creationId xmlns:a16="http://schemas.microsoft.com/office/drawing/2014/main" id="{D91A8BBC-347B-28C1-A16C-5BFF65A18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1491" y="5736224"/>
            <a:ext cx="6186509" cy="4437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E6EB4A-287C-3762-4DE1-A1203B090A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9883" y="6253824"/>
            <a:ext cx="4150342" cy="35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9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2C19E-5F6D-98E7-683C-A89D405A8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7DEDCA-0A34-58A3-E87D-DE54844C6C2C}"/>
              </a:ext>
            </a:extLst>
          </p:cNvPr>
          <p:cNvSpPr/>
          <p:nvPr/>
        </p:nvSpPr>
        <p:spPr>
          <a:xfrm>
            <a:off x="0" y="-10953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1C15876-1404-FB32-8FC7-15B39A137FB8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7290A-EB96-863E-120F-365D7A476D32}"/>
              </a:ext>
            </a:extLst>
          </p:cNvPr>
          <p:cNvSpPr txBox="1"/>
          <p:nvPr/>
        </p:nvSpPr>
        <p:spPr>
          <a:xfrm>
            <a:off x="2057400" y="1556445"/>
            <a:ext cx="11353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/>
              <a:t>Malnutrition Awareness Week 2024 BA ONCA</a:t>
            </a:r>
          </a:p>
          <a:p>
            <a:pPr algn="ctr"/>
            <a:endParaRPr lang="nl-NL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Creation of a </a:t>
            </a:r>
            <a:r>
              <a:rPr lang="nl-BE" sz="3200" i="1" dirty="0">
                <a:hlinkClick r:id="rId4"/>
              </a:rPr>
              <a:t>MAW 2024 ToolKit - Belgium – Dropbox</a:t>
            </a:r>
            <a:endParaRPr lang="nl-BE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Various </a:t>
            </a:r>
            <a:r>
              <a:rPr lang="en-US" sz="3200" b="1" i="1" dirty="0"/>
              <a:t>actions</a:t>
            </a:r>
            <a:r>
              <a:rPr lang="en-US" sz="3200" i="1" dirty="0"/>
              <a:t> from our 40 stakeholders</a:t>
            </a:r>
            <a:endParaRPr lang="fr-FR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i="1" dirty="0"/>
              <a:t>Informative </a:t>
            </a:r>
            <a:r>
              <a:rPr lang="fr-FR" sz="3200" b="1" i="1" dirty="0" err="1"/>
              <a:t>letter</a:t>
            </a:r>
            <a:r>
              <a:rPr lang="fr-FR" sz="3200" i="1" dirty="0"/>
              <a:t>, </a:t>
            </a:r>
            <a:r>
              <a:rPr lang="fr-FR" sz="3200" b="1" i="1" dirty="0"/>
              <a:t>articles</a:t>
            </a:r>
            <a:r>
              <a:rPr lang="fr-FR" sz="3200" i="1" dirty="0"/>
              <a:t> and </a:t>
            </a:r>
            <a:r>
              <a:rPr lang="fr-FR" sz="3200" b="1" i="1" dirty="0" err="1"/>
              <a:t>Press</a:t>
            </a:r>
            <a:r>
              <a:rPr lang="fr-FR" sz="3200" b="1" i="1" dirty="0"/>
              <a:t> </a:t>
            </a:r>
            <a:r>
              <a:rPr lang="fr-FR" sz="3200" b="1" i="1" dirty="0" err="1"/>
              <a:t>realease</a:t>
            </a:r>
            <a:endParaRPr lang="fr-FR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Our objective of raising public awareness is difficult to achieve</a:t>
            </a:r>
          </a:p>
        </p:txBody>
      </p:sp>
    </p:spTree>
    <p:extLst>
      <p:ext uri="{BB962C8B-B14F-4D97-AF65-F5344CB8AC3E}">
        <p14:creationId xmlns:p14="http://schemas.microsoft.com/office/powerpoint/2010/main" val="241666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296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ONCA Athens 2025.pptx</dc:title>
  <dc:creator>Sarah Dries</dc:creator>
  <cp:lastModifiedBy>Sarah Dries</cp:lastModifiedBy>
  <cp:revision>11</cp:revision>
  <dcterms:created xsi:type="dcterms:W3CDTF">2006-08-16T00:00:00Z</dcterms:created>
  <dcterms:modified xsi:type="dcterms:W3CDTF">2025-05-04T20:25:20Z</dcterms:modified>
  <dc:identifier>DAGlWnBGCG8</dc:identifier>
</cp:coreProperties>
</file>