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3" r:id="rId3"/>
    <p:sldId id="257" r:id="rId4"/>
    <p:sldId id="258" r:id="rId5"/>
    <p:sldId id="260" r:id="rId6"/>
    <p:sldId id="259" r:id="rId7"/>
    <p:sldId id="261" r:id="rId8"/>
    <p:sldId id="265" r:id="rId9"/>
    <p:sldId id="263" r:id="rId10"/>
    <p:sldId id="272" r:id="rId11"/>
  </p:sldIdLst>
  <p:sldSz cx="18288000" cy="10287000"/>
  <p:notesSz cx="6858000" cy="9144000"/>
  <p:embeddedFontLst>
    <p:embeddedFont>
      <p:font typeface="Verdana" panose="020B060403050404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A015E1-B963-4EFD-9A2F-4AD5D196DD99}" v="27" dt="2025-05-01T21:02:51.5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lia Lopes" userId="2c7b6bd8-6e0a-41e5-87bf-3a8d92a953b3" providerId="ADAL" clId="{38A015E1-B963-4EFD-9A2F-4AD5D196DD99}"/>
    <pc:docChg chg="undo redo custSel addSld delSld modSld sldOrd">
      <pc:chgData name="Celia Lopes" userId="2c7b6bd8-6e0a-41e5-87bf-3a8d92a953b3" providerId="ADAL" clId="{38A015E1-B963-4EFD-9A2F-4AD5D196DD99}" dt="2025-05-01T21:12:12.746" v="2042" actId="1036"/>
      <pc:docMkLst>
        <pc:docMk/>
      </pc:docMkLst>
      <pc:sldChg chg="addSp modSp mod">
        <pc:chgData name="Celia Lopes" userId="2c7b6bd8-6e0a-41e5-87bf-3a8d92a953b3" providerId="ADAL" clId="{38A015E1-B963-4EFD-9A2F-4AD5D196DD99}" dt="2025-05-01T21:04:03.149" v="1558" actId="20577"/>
        <pc:sldMkLst>
          <pc:docMk/>
          <pc:sldMk cId="2731777154" sldId="258"/>
        </pc:sldMkLst>
        <pc:spChg chg="add mod">
          <ac:chgData name="Celia Lopes" userId="2c7b6bd8-6e0a-41e5-87bf-3a8d92a953b3" providerId="ADAL" clId="{38A015E1-B963-4EFD-9A2F-4AD5D196DD99}" dt="2025-05-01T21:04:03.149" v="1558" actId="20577"/>
          <ac:spMkLst>
            <pc:docMk/>
            <pc:sldMk cId="2731777154" sldId="258"/>
            <ac:spMk id="4" creationId="{D07491C2-779B-0A4F-E26B-1A1EA956B4BB}"/>
          </ac:spMkLst>
        </pc:spChg>
        <pc:picChg chg="mod">
          <ac:chgData name="Celia Lopes" userId="2c7b6bd8-6e0a-41e5-87bf-3a8d92a953b3" providerId="ADAL" clId="{38A015E1-B963-4EFD-9A2F-4AD5D196DD99}" dt="2025-05-01T21:03:48.163" v="1546" actId="1036"/>
          <ac:picMkLst>
            <pc:docMk/>
            <pc:sldMk cId="2731777154" sldId="258"/>
            <ac:picMk id="14" creationId="{AC32CD82-5EA0-ECB2-59FB-F502C6BF79C9}"/>
          </ac:picMkLst>
        </pc:picChg>
      </pc:sldChg>
      <pc:sldChg chg="addSp delSp modSp mod">
        <pc:chgData name="Celia Lopes" userId="2c7b6bd8-6e0a-41e5-87bf-3a8d92a953b3" providerId="ADAL" clId="{38A015E1-B963-4EFD-9A2F-4AD5D196DD99}" dt="2025-05-01T21:05:34.352" v="1603" actId="20577"/>
        <pc:sldMkLst>
          <pc:docMk/>
          <pc:sldMk cId="2083636993" sldId="260"/>
        </pc:sldMkLst>
        <pc:spChg chg="add mod">
          <ac:chgData name="Celia Lopes" userId="2c7b6bd8-6e0a-41e5-87bf-3a8d92a953b3" providerId="ADAL" clId="{38A015E1-B963-4EFD-9A2F-4AD5D196DD99}" dt="2025-05-01T21:05:34.352" v="1603" actId="20577"/>
          <ac:spMkLst>
            <pc:docMk/>
            <pc:sldMk cId="2083636993" sldId="260"/>
            <ac:spMk id="21" creationId="{AF1C212D-30C3-2FEF-0D73-29018B87B765}"/>
          </ac:spMkLst>
        </pc:spChg>
        <pc:grpChg chg="add mod">
          <ac:chgData name="Celia Lopes" userId="2c7b6bd8-6e0a-41e5-87bf-3a8d92a953b3" providerId="ADAL" clId="{38A015E1-B963-4EFD-9A2F-4AD5D196DD99}" dt="2025-05-01T20:24:51.882" v="338"/>
          <ac:grpSpMkLst>
            <pc:docMk/>
            <pc:sldMk cId="2083636993" sldId="260"/>
            <ac:grpSpMk id="7" creationId="{6A1DAD70-987F-10FD-152D-1A5766CA0693}"/>
          </ac:grpSpMkLst>
        </pc:grpChg>
        <pc:graphicFrameChg chg="add mod">
          <ac:chgData name="Celia Lopes" userId="2c7b6bd8-6e0a-41e5-87bf-3a8d92a953b3" providerId="ADAL" clId="{38A015E1-B963-4EFD-9A2F-4AD5D196DD99}" dt="2025-05-01T20:24:51.882" v="338"/>
          <ac:graphicFrameMkLst>
            <pc:docMk/>
            <pc:sldMk cId="2083636993" sldId="260"/>
            <ac:graphicFrameMk id="5" creationId="{95B2ADD4-AAD5-185F-4080-5E44F2677DB4}"/>
          </ac:graphicFrameMkLst>
        </pc:graphicFrameChg>
        <pc:picChg chg="add del mod">
          <ac:chgData name="Celia Lopes" userId="2c7b6bd8-6e0a-41e5-87bf-3a8d92a953b3" providerId="ADAL" clId="{38A015E1-B963-4EFD-9A2F-4AD5D196DD99}" dt="2025-05-01T20:24:49.639" v="337" actId="478"/>
          <ac:picMkLst>
            <pc:docMk/>
            <pc:sldMk cId="2083636993" sldId="260"/>
            <ac:picMk id="4" creationId="{36F5C920-52A0-26C4-A2C1-E0320D2525E2}"/>
          </ac:picMkLst>
        </pc:picChg>
        <pc:picChg chg="add mod">
          <ac:chgData name="Celia Lopes" userId="2c7b6bd8-6e0a-41e5-87bf-3a8d92a953b3" providerId="ADAL" clId="{38A015E1-B963-4EFD-9A2F-4AD5D196DD99}" dt="2025-05-01T20:24:51.882" v="338"/>
          <ac:picMkLst>
            <pc:docMk/>
            <pc:sldMk cId="2083636993" sldId="260"/>
            <ac:picMk id="6" creationId="{A3DB91D7-3937-596E-82ED-0F52890C4BBE}"/>
          </ac:picMkLst>
        </pc:picChg>
        <pc:picChg chg="mod">
          <ac:chgData name="Celia Lopes" userId="2c7b6bd8-6e0a-41e5-87bf-3a8d92a953b3" providerId="ADAL" clId="{38A015E1-B963-4EFD-9A2F-4AD5D196DD99}" dt="2025-05-01T20:24:51.882" v="338"/>
          <ac:picMkLst>
            <pc:docMk/>
            <pc:sldMk cId="2083636993" sldId="260"/>
            <ac:picMk id="8" creationId="{8EB9AE32-E408-AFD0-B04D-66E3A0D2F8DD}"/>
          </ac:picMkLst>
        </pc:picChg>
        <pc:picChg chg="mod">
          <ac:chgData name="Celia Lopes" userId="2c7b6bd8-6e0a-41e5-87bf-3a8d92a953b3" providerId="ADAL" clId="{38A015E1-B963-4EFD-9A2F-4AD5D196DD99}" dt="2025-05-01T20:24:51.882" v="338"/>
          <ac:picMkLst>
            <pc:docMk/>
            <pc:sldMk cId="2083636993" sldId="260"/>
            <ac:picMk id="9" creationId="{A8F235CA-46AB-09A0-FA98-EFA2FEB1943F}"/>
          </ac:picMkLst>
        </pc:picChg>
        <pc:picChg chg="mod">
          <ac:chgData name="Celia Lopes" userId="2c7b6bd8-6e0a-41e5-87bf-3a8d92a953b3" providerId="ADAL" clId="{38A015E1-B963-4EFD-9A2F-4AD5D196DD99}" dt="2025-05-01T20:24:51.882" v="338"/>
          <ac:picMkLst>
            <pc:docMk/>
            <pc:sldMk cId="2083636993" sldId="260"/>
            <ac:picMk id="10" creationId="{AF2E5AF5-75F9-6685-37D7-4943860FBA68}"/>
          </ac:picMkLst>
        </pc:picChg>
        <pc:picChg chg="mod">
          <ac:chgData name="Celia Lopes" userId="2c7b6bd8-6e0a-41e5-87bf-3a8d92a953b3" providerId="ADAL" clId="{38A015E1-B963-4EFD-9A2F-4AD5D196DD99}" dt="2025-05-01T20:24:51.882" v="338"/>
          <ac:picMkLst>
            <pc:docMk/>
            <pc:sldMk cId="2083636993" sldId="260"/>
            <ac:picMk id="11" creationId="{3118096E-9277-AC33-9304-0826F9D49649}"/>
          </ac:picMkLst>
        </pc:picChg>
        <pc:picChg chg="mod">
          <ac:chgData name="Celia Lopes" userId="2c7b6bd8-6e0a-41e5-87bf-3a8d92a953b3" providerId="ADAL" clId="{38A015E1-B963-4EFD-9A2F-4AD5D196DD99}" dt="2025-05-01T20:24:51.882" v="338"/>
          <ac:picMkLst>
            <pc:docMk/>
            <pc:sldMk cId="2083636993" sldId="260"/>
            <ac:picMk id="12" creationId="{5B2E1B9B-CE6B-1C91-076D-47BF753DB343}"/>
          </ac:picMkLst>
        </pc:picChg>
        <pc:picChg chg="add mod">
          <ac:chgData name="Celia Lopes" userId="2c7b6bd8-6e0a-41e5-87bf-3a8d92a953b3" providerId="ADAL" clId="{38A015E1-B963-4EFD-9A2F-4AD5D196DD99}" dt="2025-05-01T20:24:51.882" v="338"/>
          <ac:picMkLst>
            <pc:docMk/>
            <pc:sldMk cId="2083636993" sldId="260"/>
            <ac:picMk id="13" creationId="{2C303DD0-8526-B140-ABAA-010CCA9E2055}"/>
          </ac:picMkLst>
        </pc:picChg>
        <pc:picChg chg="add mod">
          <ac:chgData name="Celia Lopes" userId="2c7b6bd8-6e0a-41e5-87bf-3a8d92a953b3" providerId="ADAL" clId="{38A015E1-B963-4EFD-9A2F-4AD5D196DD99}" dt="2025-05-01T20:24:51.882" v="338"/>
          <ac:picMkLst>
            <pc:docMk/>
            <pc:sldMk cId="2083636993" sldId="260"/>
            <ac:picMk id="14" creationId="{C4DDF85C-B8F3-CFE1-4C34-E72400FE17E9}"/>
          </ac:picMkLst>
        </pc:picChg>
        <pc:picChg chg="add mod">
          <ac:chgData name="Celia Lopes" userId="2c7b6bd8-6e0a-41e5-87bf-3a8d92a953b3" providerId="ADAL" clId="{38A015E1-B963-4EFD-9A2F-4AD5D196DD99}" dt="2025-05-01T20:24:51.882" v="338"/>
          <ac:picMkLst>
            <pc:docMk/>
            <pc:sldMk cId="2083636993" sldId="260"/>
            <ac:picMk id="15" creationId="{D6EF22D7-B0F2-261F-9427-CEC0782D9281}"/>
          </ac:picMkLst>
        </pc:picChg>
        <pc:picChg chg="add mod">
          <ac:chgData name="Celia Lopes" userId="2c7b6bd8-6e0a-41e5-87bf-3a8d92a953b3" providerId="ADAL" clId="{38A015E1-B963-4EFD-9A2F-4AD5D196DD99}" dt="2025-05-01T20:24:51.882" v="338"/>
          <ac:picMkLst>
            <pc:docMk/>
            <pc:sldMk cId="2083636993" sldId="260"/>
            <ac:picMk id="16" creationId="{B8E71DBD-75BC-AF81-9386-B3CC4A8D4BF1}"/>
          </ac:picMkLst>
        </pc:picChg>
        <pc:picChg chg="add mod">
          <ac:chgData name="Celia Lopes" userId="2c7b6bd8-6e0a-41e5-87bf-3a8d92a953b3" providerId="ADAL" clId="{38A015E1-B963-4EFD-9A2F-4AD5D196DD99}" dt="2025-05-01T20:24:51.882" v="338"/>
          <ac:picMkLst>
            <pc:docMk/>
            <pc:sldMk cId="2083636993" sldId="260"/>
            <ac:picMk id="17" creationId="{225EA5B4-CA5E-8CB8-FB10-9B25CB75BD42}"/>
          </ac:picMkLst>
        </pc:picChg>
        <pc:picChg chg="add mod">
          <ac:chgData name="Celia Lopes" userId="2c7b6bd8-6e0a-41e5-87bf-3a8d92a953b3" providerId="ADAL" clId="{38A015E1-B963-4EFD-9A2F-4AD5D196DD99}" dt="2025-05-01T20:24:51.882" v="338"/>
          <ac:picMkLst>
            <pc:docMk/>
            <pc:sldMk cId="2083636993" sldId="260"/>
            <ac:picMk id="18" creationId="{BA87944E-AAEF-52B8-EE7C-DA6DEBDCCF87}"/>
          </ac:picMkLst>
        </pc:picChg>
        <pc:picChg chg="add mod">
          <ac:chgData name="Celia Lopes" userId="2c7b6bd8-6e0a-41e5-87bf-3a8d92a953b3" providerId="ADAL" clId="{38A015E1-B963-4EFD-9A2F-4AD5D196DD99}" dt="2025-05-01T20:24:51.882" v="338"/>
          <ac:picMkLst>
            <pc:docMk/>
            <pc:sldMk cId="2083636993" sldId="260"/>
            <ac:picMk id="19" creationId="{5D7DA167-CC9B-1FBB-0D7D-BA7B86CA8012}"/>
          </ac:picMkLst>
        </pc:picChg>
        <pc:picChg chg="add mod">
          <ac:chgData name="Celia Lopes" userId="2c7b6bd8-6e0a-41e5-87bf-3a8d92a953b3" providerId="ADAL" clId="{38A015E1-B963-4EFD-9A2F-4AD5D196DD99}" dt="2025-05-01T20:29:58.473" v="386" actId="1038"/>
          <ac:picMkLst>
            <pc:docMk/>
            <pc:sldMk cId="2083636993" sldId="260"/>
            <ac:picMk id="20" creationId="{E43C3F21-BCEF-17C5-30D9-28980D249F24}"/>
          </ac:picMkLst>
        </pc:picChg>
      </pc:sldChg>
      <pc:sldChg chg="addSp modSp mod">
        <pc:chgData name="Celia Lopes" userId="2c7b6bd8-6e0a-41e5-87bf-3a8d92a953b3" providerId="ADAL" clId="{38A015E1-B963-4EFD-9A2F-4AD5D196DD99}" dt="2025-05-01T20:49:59.641" v="924" actId="20577"/>
        <pc:sldMkLst>
          <pc:docMk/>
          <pc:sldMk cId="734549436" sldId="261"/>
        </pc:sldMkLst>
        <pc:spChg chg="ord">
          <ac:chgData name="Celia Lopes" userId="2c7b6bd8-6e0a-41e5-87bf-3a8d92a953b3" providerId="ADAL" clId="{38A015E1-B963-4EFD-9A2F-4AD5D196DD99}" dt="2025-05-01T20:44:45.096" v="644" actId="167"/>
          <ac:spMkLst>
            <pc:docMk/>
            <pc:sldMk cId="734549436" sldId="261"/>
            <ac:spMk id="2" creationId="{00000000-0000-0000-0000-000000000000}"/>
          </ac:spMkLst>
        </pc:spChg>
        <pc:spChg chg="mod">
          <ac:chgData name="Celia Lopes" userId="2c7b6bd8-6e0a-41e5-87bf-3a8d92a953b3" providerId="ADAL" clId="{38A015E1-B963-4EFD-9A2F-4AD5D196DD99}" dt="2025-05-01T20:29:47.897" v="374" actId="1037"/>
          <ac:spMkLst>
            <pc:docMk/>
            <pc:sldMk cId="734549436" sldId="261"/>
            <ac:spMk id="5" creationId="{F12D9FFD-0B13-F58D-1BFF-E10EC69041DA}"/>
          </ac:spMkLst>
        </pc:spChg>
        <pc:spChg chg="mod">
          <ac:chgData name="Celia Lopes" userId="2c7b6bd8-6e0a-41e5-87bf-3a8d92a953b3" providerId="ADAL" clId="{38A015E1-B963-4EFD-9A2F-4AD5D196DD99}" dt="2025-05-01T20:49:59.641" v="924" actId="20577"/>
          <ac:spMkLst>
            <pc:docMk/>
            <pc:sldMk cId="734549436" sldId="261"/>
            <ac:spMk id="6" creationId="{DA16657B-3C34-7FA1-9E54-E819E4BED697}"/>
          </ac:spMkLst>
        </pc:spChg>
        <pc:picChg chg="mod">
          <ac:chgData name="Celia Lopes" userId="2c7b6bd8-6e0a-41e5-87bf-3a8d92a953b3" providerId="ADAL" clId="{38A015E1-B963-4EFD-9A2F-4AD5D196DD99}" dt="2025-05-01T20:44:47.803" v="646" actId="1036"/>
          <ac:picMkLst>
            <pc:docMk/>
            <pc:sldMk cId="734549436" sldId="261"/>
            <ac:picMk id="7" creationId="{3ABE1AF5-9FE6-2A70-97E2-342BC4037C8D}"/>
          </ac:picMkLst>
        </pc:picChg>
        <pc:picChg chg="add mod ord">
          <ac:chgData name="Celia Lopes" userId="2c7b6bd8-6e0a-41e5-87bf-3a8d92a953b3" providerId="ADAL" clId="{38A015E1-B963-4EFD-9A2F-4AD5D196DD99}" dt="2025-05-01T20:44:40.483" v="643" actId="167"/>
          <ac:picMkLst>
            <pc:docMk/>
            <pc:sldMk cId="734549436" sldId="261"/>
            <ac:picMk id="9" creationId="{280A7E4C-686C-832C-B2E7-EEBAE87DE328}"/>
          </ac:picMkLst>
        </pc:picChg>
      </pc:sldChg>
      <pc:sldChg chg="add del">
        <pc:chgData name="Celia Lopes" userId="2c7b6bd8-6e0a-41e5-87bf-3a8d92a953b3" providerId="ADAL" clId="{38A015E1-B963-4EFD-9A2F-4AD5D196DD99}" dt="2025-05-01T20:46:12.897" v="656" actId="47"/>
        <pc:sldMkLst>
          <pc:docMk/>
          <pc:sldMk cId="782357168" sldId="262"/>
        </pc:sldMkLst>
      </pc:sldChg>
      <pc:sldChg chg="addSp modSp add del mod ord">
        <pc:chgData name="Celia Lopes" userId="2c7b6bd8-6e0a-41e5-87bf-3a8d92a953b3" providerId="ADAL" clId="{38A015E1-B963-4EFD-9A2F-4AD5D196DD99}" dt="2025-05-01T21:11:34.225" v="2040" actId="20577"/>
        <pc:sldMkLst>
          <pc:docMk/>
          <pc:sldMk cId="3164777395" sldId="263"/>
        </pc:sldMkLst>
        <pc:spChg chg="add mod">
          <ac:chgData name="Celia Lopes" userId="2c7b6bd8-6e0a-41e5-87bf-3a8d92a953b3" providerId="ADAL" clId="{38A015E1-B963-4EFD-9A2F-4AD5D196DD99}" dt="2025-05-01T20:57:33.720" v="1251" actId="1076"/>
          <ac:spMkLst>
            <pc:docMk/>
            <pc:sldMk cId="3164777395" sldId="263"/>
            <ac:spMk id="4" creationId="{19BB53BC-E449-80F3-DF40-902074847633}"/>
          </ac:spMkLst>
        </pc:spChg>
        <pc:spChg chg="add mod">
          <ac:chgData name="Celia Lopes" userId="2c7b6bd8-6e0a-41e5-87bf-3a8d92a953b3" providerId="ADAL" clId="{38A015E1-B963-4EFD-9A2F-4AD5D196DD99}" dt="2025-05-01T21:11:34.225" v="2040" actId="20577"/>
          <ac:spMkLst>
            <pc:docMk/>
            <pc:sldMk cId="3164777395" sldId="263"/>
            <ac:spMk id="5" creationId="{6D7AD7EA-CDD8-89B4-A0DB-A97C789E6FCB}"/>
          </ac:spMkLst>
        </pc:spChg>
        <pc:picChg chg="add mod">
          <ac:chgData name="Celia Lopes" userId="2c7b6bd8-6e0a-41e5-87bf-3a8d92a953b3" providerId="ADAL" clId="{38A015E1-B963-4EFD-9A2F-4AD5D196DD99}" dt="2025-05-01T20:57:23.669" v="1248" actId="1076"/>
          <ac:picMkLst>
            <pc:docMk/>
            <pc:sldMk cId="3164777395" sldId="263"/>
            <ac:picMk id="1026" creationId="{7EE9CF0A-4176-C44B-4F34-4761EE3F2ABC}"/>
          </ac:picMkLst>
        </pc:picChg>
      </pc:sldChg>
      <pc:sldChg chg="addSp delSp modSp del mod ord">
        <pc:chgData name="Celia Lopes" userId="2c7b6bd8-6e0a-41e5-87bf-3a8d92a953b3" providerId="ADAL" clId="{38A015E1-B963-4EFD-9A2F-4AD5D196DD99}" dt="2025-05-01T20:19:44.674" v="316" actId="47"/>
        <pc:sldMkLst>
          <pc:docMk/>
          <pc:sldMk cId="3567056095" sldId="264"/>
        </pc:sldMkLst>
        <pc:spChg chg="add del mod">
          <ac:chgData name="Celia Lopes" userId="2c7b6bd8-6e0a-41e5-87bf-3a8d92a953b3" providerId="ADAL" clId="{38A015E1-B963-4EFD-9A2F-4AD5D196DD99}" dt="2025-05-01T20:19:43.097" v="315" actId="478"/>
          <ac:spMkLst>
            <pc:docMk/>
            <pc:sldMk cId="3567056095" sldId="264"/>
            <ac:spMk id="4" creationId="{418C55F0-0E88-A27D-3AFD-9C4A26E733B4}"/>
          </ac:spMkLst>
        </pc:spChg>
      </pc:sldChg>
      <pc:sldChg chg="addSp delSp modSp mod">
        <pc:chgData name="Celia Lopes" userId="2c7b6bd8-6e0a-41e5-87bf-3a8d92a953b3" providerId="ADAL" clId="{38A015E1-B963-4EFD-9A2F-4AD5D196DD99}" dt="2025-05-01T20:46:40.284" v="663" actId="1035"/>
        <pc:sldMkLst>
          <pc:docMk/>
          <pc:sldMk cId="2145715965" sldId="265"/>
        </pc:sldMkLst>
        <pc:spChg chg="mod">
          <ac:chgData name="Celia Lopes" userId="2c7b6bd8-6e0a-41e5-87bf-3a8d92a953b3" providerId="ADAL" clId="{38A015E1-B963-4EFD-9A2F-4AD5D196DD99}" dt="2025-05-01T20:28:51.218" v="368" actId="1076"/>
          <ac:spMkLst>
            <pc:docMk/>
            <pc:sldMk cId="2145715965" sldId="265"/>
            <ac:spMk id="2" creationId="{00000000-0000-0000-0000-000000000000}"/>
          </ac:spMkLst>
        </pc:spChg>
        <pc:spChg chg="add mod">
          <ac:chgData name="Celia Lopes" userId="2c7b6bd8-6e0a-41e5-87bf-3a8d92a953b3" providerId="ADAL" clId="{38A015E1-B963-4EFD-9A2F-4AD5D196DD99}" dt="2025-05-01T20:28:57.496" v="370" actId="1036"/>
          <ac:spMkLst>
            <pc:docMk/>
            <pc:sldMk cId="2145715965" sldId="265"/>
            <ac:spMk id="4" creationId="{1546B704-165E-057A-084A-5E91342575B3}"/>
          </ac:spMkLst>
        </pc:spChg>
        <pc:spChg chg="add del">
          <ac:chgData name="Celia Lopes" userId="2c7b6bd8-6e0a-41e5-87bf-3a8d92a953b3" providerId="ADAL" clId="{38A015E1-B963-4EFD-9A2F-4AD5D196DD99}" dt="2025-05-01T20:11:05.151" v="5" actId="22"/>
          <ac:spMkLst>
            <pc:docMk/>
            <pc:sldMk cId="2145715965" sldId="265"/>
            <ac:spMk id="6" creationId="{D816EE91-AB7B-4F02-A0DC-ECC13074FB33}"/>
          </ac:spMkLst>
        </pc:spChg>
        <pc:spChg chg="add mod">
          <ac:chgData name="Celia Lopes" userId="2c7b6bd8-6e0a-41e5-87bf-3a8d92a953b3" providerId="ADAL" clId="{38A015E1-B963-4EFD-9A2F-4AD5D196DD99}" dt="2025-05-01T20:36:33.519" v="599" actId="113"/>
          <ac:spMkLst>
            <pc:docMk/>
            <pc:sldMk cId="2145715965" sldId="265"/>
            <ac:spMk id="8" creationId="{D28B853B-4E7C-4AF7-DA29-846BA0856B57}"/>
          </ac:spMkLst>
        </pc:spChg>
        <pc:picChg chg="add mod">
          <ac:chgData name="Celia Lopes" userId="2c7b6bd8-6e0a-41e5-87bf-3a8d92a953b3" providerId="ADAL" clId="{38A015E1-B963-4EFD-9A2F-4AD5D196DD99}" dt="2025-05-01T20:46:40.284" v="663" actId="1035"/>
          <ac:picMkLst>
            <pc:docMk/>
            <pc:sldMk cId="2145715965" sldId="265"/>
            <ac:picMk id="9" creationId="{C0E0E33C-054F-6BA1-A8F2-DAE731B7559D}"/>
          </ac:picMkLst>
        </pc:picChg>
      </pc:sldChg>
      <pc:sldChg chg="modSp mod">
        <pc:chgData name="Celia Lopes" userId="2c7b6bd8-6e0a-41e5-87bf-3a8d92a953b3" providerId="ADAL" clId="{38A015E1-B963-4EFD-9A2F-4AD5D196DD99}" dt="2025-05-01T21:12:12.746" v="2042" actId="1036"/>
        <pc:sldMkLst>
          <pc:docMk/>
          <pc:sldMk cId="782335812" sldId="272"/>
        </pc:sldMkLst>
        <pc:spChg chg="mod">
          <ac:chgData name="Celia Lopes" userId="2c7b6bd8-6e0a-41e5-87bf-3a8d92a953b3" providerId="ADAL" clId="{38A015E1-B963-4EFD-9A2F-4AD5D196DD99}" dt="2025-05-01T21:12:12.746" v="2042" actId="1036"/>
          <ac:spMkLst>
            <pc:docMk/>
            <pc:sldMk cId="782335812" sldId="272"/>
            <ac:spMk id="121" creationId="{00000000-0000-0000-0000-000000000000}"/>
          </ac:spMkLst>
        </pc:spChg>
      </pc:sldChg>
      <pc:sldChg chg="modSp mod">
        <pc:chgData name="Celia Lopes" userId="2c7b6bd8-6e0a-41e5-87bf-3a8d92a953b3" providerId="ADAL" clId="{38A015E1-B963-4EFD-9A2F-4AD5D196DD99}" dt="2025-05-01T20:35:54.315" v="567" actId="1035"/>
        <pc:sldMkLst>
          <pc:docMk/>
          <pc:sldMk cId="1558841185" sldId="273"/>
        </pc:sldMkLst>
        <pc:spChg chg="mod">
          <ac:chgData name="Celia Lopes" userId="2c7b6bd8-6e0a-41e5-87bf-3a8d92a953b3" providerId="ADAL" clId="{38A015E1-B963-4EFD-9A2F-4AD5D196DD99}" dt="2025-05-01T20:35:54.315" v="567" actId="1035"/>
          <ac:spMkLst>
            <pc:docMk/>
            <pc:sldMk cId="1558841185" sldId="273"/>
            <ac:spMk id="121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anibalmarinho@gmail.com" TargetMode="Externa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anibalmarinho@gmail.com" TargetMode="Externa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 descr="Afbeelding met tekst, Lettertype, schermopname, Elektrisch blauw  Door AI gegenereerde inhoud is mogelijk onjuist.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4" name="Group 4"/>
          <p:cNvGrpSpPr/>
          <p:nvPr/>
        </p:nvGrpSpPr>
        <p:grpSpPr>
          <a:xfrm>
            <a:off x="14874787" y="8389261"/>
            <a:ext cx="3258020" cy="1157254"/>
            <a:chOff x="0" y="0"/>
            <a:chExt cx="858079" cy="3047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58079" cy="304791"/>
            </a:xfrm>
            <a:custGeom>
              <a:avLst/>
              <a:gdLst/>
              <a:ahLst/>
              <a:cxnLst/>
              <a:rect l="l" t="t" r="r" b="b"/>
              <a:pathLst>
                <a:path w="858079" h="304791">
                  <a:moveTo>
                    <a:pt x="0" y="0"/>
                  </a:moveTo>
                  <a:lnTo>
                    <a:pt x="858079" y="0"/>
                  </a:lnTo>
                  <a:lnTo>
                    <a:pt x="858079" y="304791"/>
                  </a:lnTo>
                  <a:lnTo>
                    <a:pt x="0" y="3047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58079" cy="342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067858" y="8389261"/>
            <a:ext cx="2871878" cy="942367"/>
          </a:xfrm>
          <a:custGeom>
            <a:avLst/>
            <a:gdLst/>
            <a:ahLst/>
            <a:cxnLst/>
            <a:rect l="l" t="t" r="r" b="b"/>
            <a:pathLst>
              <a:path w="2871878" h="942367">
                <a:moveTo>
                  <a:pt x="0" y="0"/>
                </a:moveTo>
                <a:lnTo>
                  <a:pt x="2871878" y="0"/>
                </a:lnTo>
                <a:lnTo>
                  <a:pt x="2871878" y="942367"/>
                </a:lnTo>
                <a:lnTo>
                  <a:pt x="0" y="9423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90D19C0-1885-DF4E-9B17-EBA80A2C9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21" name="Title"/>
          <p:cNvSpPr txBox="1">
            <a:spLocks noGrp="1"/>
          </p:cNvSpPr>
          <p:nvPr>
            <p:ph type="ctrTitle"/>
          </p:nvPr>
        </p:nvSpPr>
        <p:spPr>
          <a:xfrm>
            <a:off x="1105111" y="2232989"/>
            <a:ext cx="16012457" cy="245331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en-GB" sz="6600" b="1" dirty="0"/>
              <a:t>Thank you for your attention!</a:t>
            </a:r>
            <a:endParaRPr lang="en-GB" sz="60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4DE61B-D413-455E-A276-52F618B754A0}"/>
              </a:ext>
            </a:extLst>
          </p:cNvPr>
          <p:cNvGrpSpPr/>
          <p:nvPr/>
        </p:nvGrpSpPr>
        <p:grpSpPr>
          <a:xfrm>
            <a:off x="14387513" y="213898"/>
            <a:ext cx="3429000" cy="1078484"/>
            <a:chOff x="19183350" y="285197"/>
            <a:chExt cx="4572000" cy="143797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0BD142F-DE32-4135-B9DC-581A3BF6CB39}"/>
                </a:ext>
              </a:extLst>
            </p:cNvPr>
            <p:cNvSpPr/>
            <p:nvPr/>
          </p:nvSpPr>
          <p:spPr>
            <a:xfrm>
              <a:off x="19183350" y="1230733"/>
              <a:ext cx="4572000" cy="492442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algn="ctr" defTabSz="619125" hangingPunct="0"/>
              <a:endParaRPr lang="en-GB" sz="2400">
                <a:solidFill>
                  <a:srgbClr val="FFFFFF"/>
                </a:solidFill>
                <a:sym typeface="Helvetica Neue Medium"/>
              </a:endParaRP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50250" y="285197"/>
              <a:ext cx="2705100" cy="1253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E65CDC8-A7DA-4670-88FC-6249FC76A01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25527" y="8101013"/>
            <a:ext cx="3295972" cy="19720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3AA0D9F-189C-45E8-B5B7-87821E3A6C32}"/>
              </a:ext>
            </a:extLst>
          </p:cNvPr>
          <p:cNvSpPr/>
          <p:nvPr/>
        </p:nvSpPr>
        <p:spPr>
          <a:xfrm>
            <a:off x="1981200" y="5373382"/>
            <a:ext cx="6217709" cy="272763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514350">
              <a:lnSpc>
                <a:spcPct val="150000"/>
              </a:lnSpc>
              <a:defRPr/>
            </a:pPr>
            <a:r>
              <a:rPr lang="en-GB" sz="3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Aníbal</a:t>
            </a:r>
            <a:r>
              <a:rPr lang="en-GB" sz="3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Marinho</a:t>
            </a:r>
          </a:p>
          <a:p>
            <a:pPr defTabSz="514350">
              <a:lnSpc>
                <a:spcPct val="150000"/>
              </a:lnSpc>
              <a:defRPr/>
            </a:pPr>
            <a:endParaRPr lang="en-GB" sz="1875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514350">
              <a:defRPr/>
            </a:pP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President of Portuguese PEN Society</a:t>
            </a:r>
          </a:p>
          <a:p>
            <a:pPr defTabSz="514350">
              <a:defRPr/>
            </a:pP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ONCA Coordinator Portugal</a:t>
            </a:r>
          </a:p>
          <a:p>
            <a:pPr defTabSz="514350">
              <a:defRPr/>
            </a:pPr>
            <a:endParaRPr lang="en-GB" sz="27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514350">
              <a:defRPr/>
            </a:pPr>
            <a:r>
              <a:rPr lang="en-GB" sz="27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hlinkClick r:id="rId6"/>
              </a:rPr>
              <a:t>anibalmarinho@gmail.com</a:t>
            </a:r>
            <a:endParaRPr lang="en-GB" sz="2700" u="sng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514350">
              <a:defRPr/>
            </a:pPr>
            <a:endParaRPr lang="en-GB" sz="27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514350">
              <a:defRPr/>
            </a:pPr>
            <a:endParaRPr lang="en-GB" sz="27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514350">
              <a:defRPr/>
            </a:pPr>
            <a:endParaRPr lang="en-GB" sz="27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335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90D19C0-1885-DF4E-9B17-EBA80A2C9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21" name="Title"/>
          <p:cNvSpPr txBox="1">
            <a:spLocks noGrp="1"/>
          </p:cNvSpPr>
          <p:nvPr>
            <p:ph type="ctrTitle"/>
          </p:nvPr>
        </p:nvSpPr>
        <p:spPr>
          <a:xfrm>
            <a:off x="1143000" y="2095500"/>
            <a:ext cx="16012457" cy="238473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r>
              <a:rPr lang="en-US" sz="6000" b="1" dirty="0"/>
              <a:t>Health Economics: </a:t>
            </a:r>
            <a:br>
              <a:rPr lang="en-US" sz="6000" b="1" dirty="0"/>
            </a:br>
            <a:r>
              <a:rPr lang="en-US" sz="6000" b="1" dirty="0"/>
              <a:t>Identifying the True Policy Drivers</a:t>
            </a:r>
            <a:br>
              <a:rPr lang="en-US" sz="6000" b="1" dirty="0"/>
            </a:br>
            <a:r>
              <a:rPr lang="en-US" sz="6000" b="1" dirty="0"/>
              <a:t>Portugal </a:t>
            </a:r>
            <a:endParaRPr lang="en-GB" sz="60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4DE61B-D413-455E-A276-52F618B754A0}"/>
              </a:ext>
            </a:extLst>
          </p:cNvPr>
          <p:cNvGrpSpPr/>
          <p:nvPr/>
        </p:nvGrpSpPr>
        <p:grpSpPr>
          <a:xfrm>
            <a:off x="14387513" y="213898"/>
            <a:ext cx="3429000" cy="1078484"/>
            <a:chOff x="19183350" y="285197"/>
            <a:chExt cx="4572000" cy="143797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0BD142F-DE32-4135-B9DC-581A3BF6CB39}"/>
                </a:ext>
              </a:extLst>
            </p:cNvPr>
            <p:cNvSpPr/>
            <p:nvPr/>
          </p:nvSpPr>
          <p:spPr>
            <a:xfrm>
              <a:off x="19183350" y="1230733"/>
              <a:ext cx="4572000" cy="492442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algn="ctr" defTabSz="619125" hangingPunct="0"/>
              <a:endParaRPr lang="en-GB" sz="2400">
                <a:solidFill>
                  <a:srgbClr val="FFFFFF"/>
                </a:solidFill>
                <a:sym typeface="Helvetica Neue Medium"/>
              </a:endParaRP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50250" y="285197"/>
              <a:ext cx="2705100" cy="1253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E65CDC8-A7DA-4670-88FC-6249FC76A01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25527" y="8101013"/>
            <a:ext cx="3295972" cy="19720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3AA0D9F-189C-45E8-B5B7-87821E3A6C32}"/>
              </a:ext>
            </a:extLst>
          </p:cNvPr>
          <p:cNvSpPr/>
          <p:nvPr/>
        </p:nvSpPr>
        <p:spPr>
          <a:xfrm>
            <a:off x="2667000" y="6438900"/>
            <a:ext cx="6217709" cy="272763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514350">
              <a:lnSpc>
                <a:spcPct val="150000"/>
              </a:lnSpc>
              <a:defRPr/>
            </a:pPr>
            <a:r>
              <a:rPr lang="en-GB" sz="3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Aníbal</a:t>
            </a:r>
            <a:r>
              <a:rPr lang="en-GB" sz="3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Marinho</a:t>
            </a:r>
          </a:p>
          <a:p>
            <a:pPr defTabSz="514350">
              <a:lnSpc>
                <a:spcPct val="150000"/>
              </a:lnSpc>
              <a:defRPr/>
            </a:pPr>
            <a:endParaRPr lang="en-GB" sz="1875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514350">
              <a:defRPr/>
            </a:pP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President of Portuguese PEN Society</a:t>
            </a:r>
          </a:p>
          <a:p>
            <a:pPr defTabSz="514350">
              <a:defRPr/>
            </a:pP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ONCA Coordinator Portugal</a:t>
            </a:r>
          </a:p>
          <a:p>
            <a:pPr defTabSz="514350">
              <a:defRPr/>
            </a:pPr>
            <a:endParaRPr lang="en-GB" sz="27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514350">
              <a:defRPr/>
            </a:pPr>
            <a:r>
              <a:rPr lang="en-GB" sz="27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hlinkClick r:id="rId6"/>
              </a:rPr>
              <a:t>anibalmarinho@gmail.com</a:t>
            </a:r>
            <a:endParaRPr lang="en-GB" sz="2700" u="sng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514350">
              <a:defRPr/>
            </a:pPr>
            <a:endParaRPr lang="en-GB" sz="27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514350">
              <a:defRPr/>
            </a:pPr>
            <a:endParaRPr lang="en-GB" sz="27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514350">
              <a:defRPr/>
            </a:pPr>
            <a:endParaRPr lang="en-GB" sz="27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841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2277007" y="354536"/>
            <a:ext cx="2707530" cy="1348328"/>
          </a:xfrm>
          <a:custGeom>
            <a:avLst/>
            <a:gdLst/>
            <a:ahLst/>
            <a:cxnLst/>
            <a:rect l="l" t="t" r="r" b="b"/>
            <a:pathLst>
              <a:path w="2707530" h="1348328">
                <a:moveTo>
                  <a:pt x="0" y="0"/>
                </a:moveTo>
                <a:lnTo>
                  <a:pt x="2707530" y="0"/>
                </a:lnTo>
                <a:lnTo>
                  <a:pt x="2707530" y="1348328"/>
                </a:lnTo>
                <a:lnTo>
                  <a:pt x="0" y="1348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153" t="-48414" r="-26773" b="-51637"/>
            </a:stretch>
          </a:blipFill>
        </p:spPr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91E5B1-B3EA-4AB8-3E80-88E985278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1822999"/>
            <a:ext cx="11018543" cy="83438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C13266-807C-1C36-DE5B-7EFFE3159F6D}"/>
              </a:ext>
            </a:extLst>
          </p:cNvPr>
          <p:cNvSpPr txBox="1"/>
          <p:nvPr/>
        </p:nvSpPr>
        <p:spPr>
          <a:xfrm>
            <a:off x="13487400" y="3238500"/>
            <a:ext cx="42214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2016</a:t>
            </a:r>
          </a:p>
          <a:p>
            <a:pPr algn="ctr"/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Calibri" panose="020F0502020204030204" pitchFamily="34" charset="0"/>
              <a:buChar char="›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Lack of legislation regarding nutritional screening</a:t>
            </a:r>
          </a:p>
          <a:p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Calibri" panose="020F0502020204030204" pitchFamily="34" charset="0"/>
              <a:buChar char="›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0% outpatient reimbursement for      EN &amp; PN</a:t>
            </a:r>
          </a:p>
          <a:p>
            <a:pPr marL="285750" indent="-285750" algn="ctr">
              <a:buFont typeface="Calibri" panose="020F0502020204030204" pitchFamily="34" charset="0"/>
              <a:buChar char="›"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ctr">
              <a:buFont typeface="Calibri" panose="020F0502020204030204" pitchFamily="34" charset="0"/>
              <a:buChar char="›"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2277007" y="354536"/>
            <a:ext cx="2707530" cy="1348328"/>
          </a:xfrm>
          <a:custGeom>
            <a:avLst/>
            <a:gdLst/>
            <a:ahLst/>
            <a:cxnLst/>
            <a:rect l="l" t="t" r="r" b="b"/>
            <a:pathLst>
              <a:path w="2707530" h="1348328">
                <a:moveTo>
                  <a:pt x="0" y="0"/>
                </a:moveTo>
                <a:lnTo>
                  <a:pt x="2707530" y="0"/>
                </a:lnTo>
                <a:lnTo>
                  <a:pt x="2707530" y="1348328"/>
                </a:lnTo>
                <a:lnTo>
                  <a:pt x="0" y="1348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153" t="-48414" r="-26773" b="-51637"/>
            </a:stretch>
          </a:blipFill>
        </p:spPr>
        <p:txBody>
          <a:bodyPr/>
          <a:lstStyle/>
          <a:p>
            <a:endParaRPr lang="pt-PT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32CD82-5EA0-ECB2-59FB-F502C6BF79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7" t="7601" r="2797" b="6618"/>
          <a:stretch/>
        </p:blipFill>
        <p:spPr>
          <a:xfrm>
            <a:off x="3732446" y="2126186"/>
            <a:ext cx="11583754" cy="7894114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D07491C2-779B-0A4F-E26B-1A1EA956B4BB}"/>
              </a:ext>
            </a:extLst>
          </p:cNvPr>
          <p:cNvSpPr txBox="1">
            <a:spLocks/>
          </p:cNvSpPr>
          <p:nvPr/>
        </p:nvSpPr>
        <p:spPr>
          <a:xfrm>
            <a:off x="3824474" y="1421036"/>
            <a:ext cx="11160063" cy="5982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Strong multi-stakeholders' strategy</a:t>
            </a:r>
          </a:p>
        </p:txBody>
      </p:sp>
    </p:spTree>
    <p:extLst>
      <p:ext uri="{BB962C8B-B14F-4D97-AF65-F5344CB8AC3E}">
        <p14:creationId xmlns:p14="http://schemas.microsoft.com/office/powerpoint/2010/main" val="2731777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2277007" y="354536"/>
            <a:ext cx="2707530" cy="1348328"/>
          </a:xfrm>
          <a:custGeom>
            <a:avLst/>
            <a:gdLst/>
            <a:ahLst/>
            <a:cxnLst/>
            <a:rect l="l" t="t" r="r" b="b"/>
            <a:pathLst>
              <a:path w="2707530" h="1348328">
                <a:moveTo>
                  <a:pt x="0" y="0"/>
                </a:moveTo>
                <a:lnTo>
                  <a:pt x="2707530" y="0"/>
                </a:lnTo>
                <a:lnTo>
                  <a:pt x="2707530" y="1348328"/>
                </a:lnTo>
                <a:lnTo>
                  <a:pt x="0" y="1348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153" t="-48414" r="-26773" b="-51637"/>
            </a:stretch>
          </a:blipFill>
        </p:spPr>
        <p:txBody>
          <a:bodyPr/>
          <a:lstStyle/>
          <a:p>
            <a:endParaRPr lang="pt-PT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43C3F21-BCEF-17C5-30D9-28980D249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2432568"/>
            <a:ext cx="16154400" cy="7359132"/>
          </a:xfrm>
          <a:prstGeom prst="rect">
            <a:avLst/>
          </a:prstGeom>
        </p:spPr>
      </p:pic>
      <p:sp>
        <p:nvSpPr>
          <p:cNvPr id="21" name="Title 2">
            <a:extLst>
              <a:ext uri="{FF2B5EF4-FFF2-40B4-BE49-F238E27FC236}">
                <a16:creationId xmlns:a16="http://schemas.microsoft.com/office/drawing/2014/main" id="{AF1C212D-30C3-2FEF-0D73-29018B87B765}"/>
              </a:ext>
            </a:extLst>
          </p:cNvPr>
          <p:cNvSpPr txBox="1">
            <a:spLocks/>
          </p:cNvSpPr>
          <p:nvPr/>
        </p:nvSpPr>
        <p:spPr>
          <a:xfrm>
            <a:off x="2860737" y="1485900"/>
            <a:ext cx="11160063" cy="5982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Policy Drivers Strategy</a:t>
            </a:r>
          </a:p>
        </p:txBody>
      </p:sp>
    </p:spTree>
    <p:extLst>
      <p:ext uri="{BB962C8B-B14F-4D97-AF65-F5344CB8AC3E}">
        <p14:creationId xmlns:p14="http://schemas.microsoft.com/office/powerpoint/2010/main" val="2083636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2277007" y="354536"/>
            <a:ext cx="2707530" cy="1348328"/>
          </a:xfrm>
          <a:custGeom>
            <a:avLst/>
            <a:gdLst/>
            <a:ahLst/>
            <a:cxnLst/>
            <a:rect l="l" t="t" r="r" b="b"/>
            <a:pathLst>
              <a:path w="2707530" h="1348328">
                <a:moveTo>
                  <a:pt x="0" y="0"/>
                </a:moveTo>
                <a:lnTo>
                  <a:pt x="2707530" y="0"/>
                </a:lnTo>
                <a:lnTo>
                  <a:pt x="2707530" y="1348328"/>
                </a:lnTo>
                <a:lnTo>
                  <a:pt x="0" y="1348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153" t="-48414" r="-26773" b="-51637"/>
            </a:stretch>
          </a:blipFill>
        </p:spPr>
        <p:txBody>
          <a:bodyPr/>
          <a:lstStyle/>
          <a:p>
            <a:endParaRPr lang="pt-P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02A94E-517C-3B5C-7A54-8C4B9331BA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372"/>
          <a:stretch/>
        </p:blipFill>
        <p:spPr>
          <a:xfrm>
            <a:off x="1752600" y="2057400"/>
            <a:ext cx="16407066" cy="7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99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0A7E4C-686C-832C-B2E7-EEBAE87DE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1800" y="3134700"/>
            <a:ext cx="3525813" cy="388472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277007" y="354536"/>
            <a:ext cx="2707530" cy="1348328"/>
          </a:xfrm>
          <a:custGeom>
            <a:avLst/>
            <a:gdLst/>
            <a:ahLst/>
            <a:cxnLst/>
            <a:rect l="l" t="t" r="r" b="b"/>
            <a:pathLst>
              <a:path w="2707530" h="1348328">
                <a:moveTo>
                  <a:pt x="0" y="0"/>
                </a:moveTo>
                <a:lnTo>
                  <a:pt x="2707530" y="0"/>
                </a:lnTo>
                <a:lnTo>
                  <a:pt x="2707530" y="1348328"/>
                </a:lnTo>
                <a:lnTo>
                  <a:pt x="0" y="13483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153" t="-48414" r="-26773" b="-51637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B261734C-F2CF-9161-5D28-9739144E55BE}"/>
              </a:ext>
            </a:extLst>
          </p:cNvPr>
          <p:cNvSpPr txBox="1">
            <a:spLocks/>
          </p:cNvSpPr>
          <p:nvPr/>
        </p:nvSpPr>
        <p:spPr>
          <a:xfrm>
            <a:off x="2871787" y="1409700"/>
            <a:ext cx="11160063" cy="5982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Order</a:t>
            </a:r>
            <a:r>
              <a:rPr lang="pt-PT" sz="3200" b="1" dirty="0">
                <a:latin typeface="Verdana" panose="020B0604030504040204" pitchFamily="34" charset="0"/>
                <a:ea typeface="Verdana" panose="020B0604030504040204" pitchFamily="34" charset="0"/>
              </a:rPr>
              <a:t> nº 82/2025/1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12D9FFD-0B13-F58D-1BFF-E10EC69041DA}"/>
              </a:ext>
            </a:extLst>
          </p:cNvPr>
          <p:cNvSpPr txBox="1">
            <a:spLocks/>
          </p:cNvSpPr>
          <p:nvPr/>
        </p:nvSpPr>
        <p:spPr>
          <a:xfrm>
            <a:off x="2895600" y="2084164"/>
            <a:ext cx="11160125" cy="2044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Published on 4</a:t>
            </a:r>
            <a:r>
              <a:rPr lang="en-US" sz="2000" b="1" baseline="30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</a:t>
            </a:r>
            <a:r>
              <a:rPr lang="en-US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March </a:t>
            </a:r>
            <a:r>
              <a:rPr lang="pt-PT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2025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DA16657B-3C34-7FA1-9E54-E819E4BED697}"/>
              </a:ext>
            </a:extLst>
          </p:cNvPr>
          <p:cNvSpPr txBox="1">
            <a:spLocks/>
          </p:cNvSpPr>
          <p:nvPr/>
        </p:nvSpPr>
        <p:spPr>
          <a:xfrm>
            <a:off x="2438400" y="2546214"/>
            <a:ext cx="14706600" cy="511188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This administrative decree creates the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exceptional reimbursement scheme for enteral nutrition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endParaRPr lang="en-US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Reimbursement model implementation:</a:t>
            </a:r>
          </a:p>
          <a:p>
            <a:pPr marL="0" indent="0">
              <a:buFont typeface="Arial" pitchFamily="34" charset="0"/>
              <a:buNone/>
            </a:pPr>
            <a:endParaRPr lang="en-US" sz="105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Tube feeding:</a:t>
            </a:r>
          </a:p>
          <a:p>
            <a:pPr lvl="3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37% reimbursement level for 2025</a:t>
            </a:r>
          </a:p>
          <a:p>
            <a:pPr lvl="3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69% reimbursement level from 1st January 2026</a:t>
            </a:r>
          </a:p>
          <a:p>
            <a:pPr lvl="3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90% reimbursement level from 1st January 2027</a:t>
            </a:r>
          </a:p>
          <a:p>
            <a:pPr lvl="2"/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Modular ONS 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</a:rPr>
              <a:t>(other ONS are not included)</a:t>
            </a:r>
          </a:p>
          <a:p>
            <a:pPr lvl="3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37% reimbursement level for 2025</a:t>
            </a:r>
          </a:p>
          <a:p>
            <a:pPr lvl="3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69% reimbursement level from 1st January 2026</a:t>
            </a:r>
          </a:p>
          <a:p>
            <a:pPr lvl="3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90% reimbursement level from 1st January 2027</a:t>
            </a:r>
          </a:p>
          <a:p>
            <a:pPr marL="914400" lvl="2" indent="0">
              <a:buNone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Prescription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: Only by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public hospital physicians within 5 specialties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(Oncology, Internal Medicine, Endocrinology, Gastroenterology and Pediatrics)</a:t>
            </a:r>
          </a:p>
          <a:p>
            <a:pPr marL="0" indent="0">
              <a:buNone/>
            </a:pPr>
            <a:endParaRPr lang="en-US" sz="11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Dispensing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: Retail pharmacies </a:t>
            </a:r>
          </a:p>
          <a:p>
            <a:pPr lvl="1"/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It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produces effects from 1</a:t>
            </a:r>
            <a:r>
              <a:rPr lang="en-US" sz="2000" b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st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 August of 2025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– in 90 days INFARMED/SPMS/ACSS should publish the technical specifications for the prescription and dispensing for this exceptional reimbursement scheme.</a:t>
            </a:r>
          </a:p>
        </p:txBody>
      </p:sp>
      <p:pic>
        <p:nvPicPr>
          <p:cNvPr id="7" name="Picture 7" descr="New - Free signs icons">
            <a:extLst>
              <a:ext uri="{FF2B5EF4-FFF2-40B4-BE49-F238E27FC236}">
                <a16:creationId xmlns:a16="http://schemas.microsoft.com/office/drawing/2014/main" id="{3ABE1AF5-9FE6-2A70-97E2-342BC403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600" y="1965695"/>
            <a:ext cx="2492005" cy="249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549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2277007" y="354536"/>
            <a:ext cx="2707530" cy="1348328"/>
          </a:xfrm>
          <a:custGeom>
            <a:avLst/>
            <a:gdLst/>
            <a:ahLst/>
            <a:cxnLst/>
            <a:rect l="l" t="t" r="r" b="b"/>
            <a:pathLst>
              <a:path w="2707530" h="1348328">
                <a:moveTo>
                  <a:pt x="0" y="0"/>
                </a:moveTo>
                <a:lnTo>
                  <a:pt x="2707530" y="0"/>
                </a:lnTo>
                <a:lnTo>
                  <a:pt x="2707530" y="1348328"/>
                </a:lnTo>
                <a:lnTo>
                  <a:pt x="0" y="1348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153" t="-48414" r="-26773" b="-51637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546B704-165E-057A-084A-5E91342575B3}"/>
              </a:ext>
            </a:extLst>
          </p:cNvPr>
          <p:cNvSpPr txBox="1">
            <a:spLocks/>
          </p:cNvSpPr>
          <p:nvPr/>
        </p:nvSpPr>
        <p:spPr>
          <a:xfrm>
            <a:off x="3124200" y="1878236"/>
            <a:ext cx="11160063" cy="5982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Key highlights from ONCA Portugal 2016-2025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8B853B-4E7C-4AF7-DA29-846BA0856B57}"/>
              </a:ext>
            </a:extLst>
          </p:cNvPr>
          <p:cNvSpPr txBox="1"/>
          <p:nvPr/>
        </p:nvSpPr>
        <p:spPr>
          <a:xfrm>
            <a:off x="2871787" y="2755990"/>
            <a:ext cx="15111413" cy="7416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Verdana" panose="020B0604030504040204" pitchFamily="34" charset="0"/>
              <a:buChar char="›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Legislation for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mandatory Nutritional Screening at Hospitals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published since 2018</a:t>
            </a:r>
          </a:p>
          <a:p>
            <a:pPr marL="342900" indent="-342900">
              <a:lnSpc>
                <a:spcPct val="150000"/>
              </a:lnSpc>
              <a:buFont typeface="Verdana" panose="020B0604030504040204" pitchFamily="34" charset="0"/>
              <a:buChar char="›"/>
            </a:pPr>
            <a:endParaRPr 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Verdana" panose="020B0604030504040204" pitchFamily="34" charset="0"/>
              <a:buChar char="›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Legislation for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mandatory Nutritional Screening at Primary Health Care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and elderly residential structures since 2023</a:t>
            </a:r>
          </a:p>
          <a:p>
            <a:pPr marL="342900" indent="-342900">
              <a:lnSpc>
                <a:spcPct val="150000"/>
              </a:lnSpc>
              <a:buFont typeface="Verdana" panose="020B0604030504040204" pitchFamily="34" charset="0"/>
              <a:buChar char="›"/>
            </a:pPr>
            <a:endParaRPr 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Verdana" panose="020B0604030504040204" pitchFamily="34" charset="0"/>
              <a:buChar char="›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6 editions of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Portuguese Malnutrition Awareness Week with the endorsement of Portuguese Ministry of Health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and several medical societies &amp; patient associations</a:t>
            </a:r>
          </a:p>
          <a:p>
            <a:pPr>
              <a:lnSpc>
                <a:spcPct val="150000"/>
              </a:lnSpc>
            </a:pPr>
            <a:endParaRPr 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Verdana" panose="020B0604030504040204" pitchFamily="34" charset="0"/>
              <a:buChar char="›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Outpatient reimbursement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for Tube feeding &amp; Modular ONS starting in 2025</a:t>
            </a:r>
          </a:p>
          <a:p>
            <a:pPr>
              <a:lnSpc>
                <a:spcPct val="150000"/>
              </a:lnSpc>
            </a:pPr>
            <a:endParaRPr 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Verdana" panose="020B0604030504040204" pitchFamily="34" charset="0"/>
              <a:buChar char="›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Competence College of Clinical Nutrition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by the Order of Physicians</a:t>
            </a:r>
          </a:p>
          <a:p>
            <a:pPr>
              <a:lnSpc>
                <a:spcPct val="150000"/>
              </a:lnSpc>
            </a:pPr>
            <a:endParaRPr 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Verdana" panose="020B0604030504040204" pitchFamily="34" charset="0"/>
              <a:buChar char="›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Specialty College of Clinical Nutrition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by the Order of Dietitians </a:t>
            </a:r>
          </a:p>
          <a:p>
            <a:pPr>
              <a:lnSpc>
                <a:spcPct val="150000"/>
              </a:lnSpc>
            </a:pPr>
            <a:endParaRPr 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Verdana" panose="020B0604030504040204" pitchFamily="34" charset="0"/>
              <a:buChar char="›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Disease-related malnutrition at political and social agenda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by:</a:t>
            </a:r>
          </a:p>
          <a:p>
            <a:pPr lvl="2">
              <a:lnSpc>
                <a:spcPct val="150000"/>
              </a:lnSpc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▪ Political commitment</a:t>
            </a:r>
          </a:p>
          <a:p>
            <a:pPr lvl="2">
              <a:lnSpc>
                <a:spcPct val="150000"/>
              </a:lnSpc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▪ Media coverage</a:t>
            </a:r>
          </a:p>
          <a:p>
            <a:pPr lvl="2">
              <a:lnSpc>
                <a:spcPct val="150000"/>
              </a:lnSpc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▪ Involvement of patient associations</a:t>
            </a:r>
          </a:p>
          <a:p>
            <a:pPr marL="342900" indent="-342900">
              <a:lnSpc>
                <a:spcPct val="150000"/>
              </a:lnSpc>
              <a:buFont typeface="Verdana" panose="020B0604030504040204" pitchFamily="34" charset="0"/>
              <a:buChar char="›"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4" descr="Top rated - Free business icons">
            <a:extLst>
              <a:ext uri="{FF2B5EF4-FFF2-40B4-BE49-F238E27FC236}">
                <a16:creationId xmlns:a16="http://schemas.microsoft.com/office/drawing/2014/main" id="{C0E0E33C-054F-6BA1-A8F2-DAE731B75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62100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715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2277007" y="354536"/>
            <a:ext cx="2707530" cy="1348328"/>
          </a:xfrm>
          <a:custGeom>
            <a:avLst/>
            <a:gdLst/>
            <a:ahLst/>
            <a:cxnLst/>
            <a:rect l="l" t="t" r="r" b="b"/>
            <a:pathLst>
              <a:path w="2707530" h="1348328">
                <a:moveTo>
                  <a:pt x="0" y="0"/>
                </a:moveTo>
                <a:lnTo>
                  <a:pt x="2707530" y="0"/>
                </a:lnTo>
                <a:lnTo>
                  <a:pt x="2707530" y="1348328"/>
                </a:lnTo>
                <a:lnTo>
                  <a:pt x="0" y="1348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153" t="-48414" r="-26773" b="-51637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9BB53BC-E449-80F3-DF40-902074847633}"/>
              </a:ext>
            </a:extLst>
          </p:cNvPr>
          <p:cNvSpPr txBox="1">
            <a:spLocks/>
          </p:cNvSpPr>
          <p:nvPr/>
        </p:nvSpPr>
        <p:spPr>
          <a:xfrm>
            <a:off x="3862574" y="1988614"/>
            <a:ext cx="11160063" cy="5982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Next steps ONCA Portugal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7AD7EA-CDD8-89B4-A0DB-A97C789E6FCB}"/>
              </a:ext>
            </a:extLst>
          </p:cNvPr>
          <p:cNvSpPr txBox="1"/>
          <p:nvPr/>
        </p:nvSpPr>
        <p:spPr>
          <a:xfrm>
            <a:off x="3048000" y="3086100"/>
            <a:ext cx="14303362" cy="6216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Verdana" panose="020B0604030504040204" pitchFamily="34" charset="0"/>
              <a:buChar char="›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Promote the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publication of national prevalence of malnutrition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(from hospital &amp; community nutritional screening data)</a:t>
            </a:r>
          </a:p>
          <a:p>
            <a:pPr marL="342900" indent="-342900">
              <a:lnSpc>
                <a:spcPct val="150000"/>
              </a:lnSpc>
              <a:buFont typeface="Verdana" panose="020B0604030504040204" pitchFamily="34" charset="0"/>
              <a:buChar char="›"/>
            </a:pPr>
            <a:endParaRPr 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US" sz="1000" dirty="0">
              <a:latin typeface="Helvetica Neue Medium"/>
              <a:ea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Verdana" panose="020B0604030504040204" pitchFamily="34" charset="0"/>
              <a:buChar char="›"/>
            </a:pP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Ensure fair and equitable access to medical nutrition:</a:t>
            </a:r>
          </a:p>
          <a:p>
            <a:pPr>
              <a:lnSpc>
                <a:spcPct val="1500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Verdana" panose="020B0604030504040204" pitchFamily="34" charset="0"/>
              <a:buChar char="›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Extend outpatient reimbursement to all ONS formulas and Parenteral Nutrition</a:t>
            </a:r>
          </a:p>
          <a:p>
            <a:pPr lvl="1">
              <a:lnSpc>
                <a:spcPct val="150000"/>
              </a:lnSpc>
            </a:pPr>
            <a:endParaRPr lang="en-US" sz="1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Verdana" panose="020B0604030504040204" pitchFamily="34" charset="0"/>
              <a:buChar char="›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Include all eligible diseases for EN &amp; PN outpatient reimbursement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(already defined and published at National Clinical Standard “Implementation of Enteral and Parenteral Nutrition for Adult Outpatient” in 2020)</a:t>
            </a:r>
          </a:p>
          <a:p>
            <a:pPr marL="800100" lvl="1" indent="-342900">
              <a:lnSpc>
                <a:spcPct val="150000"/>
              </a:lnSpc>
              <a:buFont typeface="Verdana" panose="020B0604030504040204" pitchFamily="34" charset="0"/>
              <a:buChar char="›"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Verdana" panose="020B0604030504040204" pitchFamily="34" charset="0"/>
              <a:buChar char="›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Continuously reinforce our policy driver's strategy </a:t>
            </a:r>
          </a:p>
          <a:p>
            <a:pPr marL="800100" lvl="1" indent="-342900">
              <a:lnSpc>
                <a:spcPct val="150000"/>
              </a:lnSpc>
              <a:buFont typeface="Verdana" panose="020B0604030504040204" pitchFamily="34" charset="0"/>
              <a:buChar char="›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Identify new key stakeholders and keep the strong relationship with the current ones</a:t>
            </a:r>
          </a:p>
          <a:p>
            <a:pPr marL="800100" lvl="1" indent="-342900">
              <a:lnSpc>
                <a:spcPct val="150000"/>
              </a:lnSpc>
              <a:buFont typeface="Verdana" panose="020B0604030504040204" pitchFamily="34" charset="0"/>
              <a:buChar char="›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National elections in May: start working closely with new MoH as soon as they take office </a:t>
            </a:r>
          </a:p>
        </p:txBody>
      </p:sp>
      <p:pic>
        <p:nvPicPr>
          <p:cNvPr id="1026" name="Picture 2" descr="Free images for next steps hi-res stock photography and images - Alamy">
            <a:extLst>
              <a:ext uri="{FF2B5EF4-FFF2-40B4-BE49-F238E27FC236}">
                <a16:creationId xmlns:a16="http://schemas.microsoft.com/office/drawing/2014/main" id="{7EE9CF0A-4176-C44B-4F34-4761EE3F2A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3" t="10000" r="9065" b="12963"/>
          <a:stretch/>
        </p:blipFill>
        <p:spPr bwMode="auto">
          <a:xfrm>
            <a:off x="1828800" y="1651090"/>
            <a:ext cx="1851038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777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422</Words>
  <PresentationFormat>Custom</PresentationFormat>
  <Paragraphs>75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Helvetica Neue Medium</vt:lpstr>
      <vt:lpstr>Arial</vt:lpstr>
      <vt:lpstr>Calibri</vt:lpstr>
      <vt:lpstr>Verdana</vt:lpstr>
      <vt:lpstr>Office Theme</vt:lpstr>
      <vt:lpstr>PowerPoint Presentation</vt:lpstr>
      <vt:lpstr>Health Economics:  Identifying the True Policy Drivers Portugal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terms:modified xsi:type="dcterms:W3CDTF">2025-05-01T21:12:17Z</dcterms:modified>
  <dc:identifier>DAGlWnBGCG8</dc:identifier>
</cp:coreProperties>
</file>